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Barlow Condensed SemiBold"/>
      <p:regular r:id="rId21"/>
      <p:bold r:id="rId22"/>
      <p:italic r:id="rId23"/>
      <p:boldItalic r:id="rId24"/>
    </p:embeddedFont>
    <p:embeddedFont>
      <p:font typeface="Barlow Condensed Medium"/>
      <p:regular r:id="rId25"/>
      <p:bold r:id="rId26"/>
      <p:italic r:id="rId27"/>
      <p:boldItalic r:id="rId28"/>
    </p:embeddedFont>
    <p:embeddedFont>
      <p:font typeface="Arvo"/>
      <p:regular r:id="rId29"/>
      <p:bold r:id="rId30"/>
      <p:italic r:id="rId31"/>
      <p:boldItalic r:id="rId32"/>
    </p:embeddedFont>
    <p:embeddedFont>
      <p:font typeface="Barlow Condensed"/>
      <p:regular r:id="rId33"/>
      <p:bold r:id="rId34"/>
      <p:italic r:id="rId35"/>
      <p:boldItalic r:id="rId36"/>
    </p:embeddedFont>
    <p:embeddedFont>
      <p:font typeface="Fira Sans Extra Condensed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B19B72-B29C-40DA-B177-18D0AB1DE804}">
  <a:tblStyle styleId="{1EB19B72-B29C-40DA-B177-18D0AB1DE8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20" Type="http://schemas.openxmlformats.org/officeDocument/2006/relationships/slide" Target="slides/slide13.xml"/><Relationship Id="rId22" Type="http://schemas.openxmlformats.org/officeDocument/2006/relationships/font" Target="fonts/BarlowCondensedSemiBold-bold.fntdata"/><Relationship Id="rId21" Type="http://schemas.openxmlformats.org/officeDocument/2006/relationships/font" Target="fonts/BarlowCondensedSemiBold-regular.fntdata"/><Relationship Id="rId24" Type="http://schemas.openxmlformats.org/officeDocument/2006/relationships/font" Target="fonts/BarlowCondensedSemiBold-boldItalic.fntdata"/><Relationship Id="rId23" Type="http://schemas.openxmlformats.org/officeDocument/2006/relationships/font" Target="fonts/BarlowCondensed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BarlowCondensedMedium-bold.fntdata"/><Relationship Id="rId25" Type="http://schemas.openxmlformats.org/officeDocument/2006/relationships/font" Target="fonts/BarlowCondensedMedium-regular.fntdata"/><Relationship Id="rId28" Type="http://schemas.openxmlformats.org/officeDocument/2006/relationships/font" Target="fonts/BarlowCondensedMedium-boldItalic.fntdata"/><Relationship Id="rId27" Type="http://schemas.openxmlformats.org/officeDocument/2006/relationships/font" Target="fonts/BarlowCondensed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Arv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Arvo-italic.fntdata"/><Relationship Id="rId30" Type="http://schemas.openxmlformats.org/officeDocument/2006/relationships/font" Target="fonts/Arvo-bold.fntdata"/><Relationship Id="rId11" Type="http://schemas.openxmlformats.org/officeDocument/2006/relationships/slide" Target="slides/slide4.xml"/><Relationship Id="rId33" Type="http://schemas.openxmlformats.org/officeDocument/2006/relationships/font" Target="fonts/BarlowCondensed-regular.fntdata"/><Relationship Id="rId10" Type="http://schemas.openxmlformats.org/officeDocument/2006/relationships/slide" Target="slides/slide3.xml"/><Relationship Id="rId32" Type="http://schemas.openxmlformats.org/officeDocument/2006/relationships/font" Target="fonts/Arvo-boldItalic.fntdata"/><Relationship Id="rId13" Type="http://schemas.openxmlformats.org/officeDocument/2006/relationships/slide" Target="slides/slide6.xml"/><Relationship Id="rId35" Type="http://schemas.openxmlformats.org/officeDocument/2006/relationships/font" Target="fonts/BarlowCondensed-italic.fntdata"/><Relationship Id="rId12" Type="http://schemas.openxmlformats.org/officeDocument/2006/relationships/slide" Target="slides/slide5.xml"/><Relationship Id="rId34" Type="http://schemas.openxmlformats.org/officeDocument/2006/relationships/font" Target="fonts/BarlowCondensed-bold.fntdata"/><Relationship Id="rId15" Type="http://schemas.openxmlformats.org/officeDocument/2006/relationships/slide" Target="slides/slide8.xml"/><Relationship Id="rId37" Type="http://schemas.openxmlformats.org/officeDocument/2006/relationships/font" Target="fonts/FiraSansExtraCondensedMedium-regular.fntdata"/><Relationship Id="rId14" Type="http://schemas.openxmlformats.org/officeDocument/2006/relationships/slide" Target="slides/slide7.xml"/><Relationship Id="rId36" Type="http://schemas.openxmlformats.org/officeDocument/2006/relationships/font" Target="fonts/BarlowCondensed-boldItalic.fntdata"/><Relationship Id="rId17" Type="http://schemas.openxmlformats.org/officeDocument/2006/relationships/slide" Target="slides/slide10.xml"/><Relationship Id="rId39" Type="http://schemas.openxmlformats.org/officeDocument/2006/relationships/font" Target="fonts/FiraSansExtraCondensedMedium-italic.fntdata"/><Relationship Id="rId16" Type="http://schemas.openxmlformats.org/officeDocument/2006/relationships/slide" Target="slides/slide9.xml"/><Relationship Id="rId38" Type="http://schemas.openxmlformats.org/officeDocument/2006/relationships/font" Target="fonts/FiraSansExtraCondensedMedium-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81687a02a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81687a02a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my name is _ and we made the a lane-following, object detecting duckiebot, the electronic embodiement of launchpad mcquack.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81b8c20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81b8c20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on the left demonstrates our lane following </a:t>
            </a:r>
            <a:r>
              <a:rPr lang="en"/>
              <a:t>algorithm</a:t>
            </a:r>
            <a:r>
              <a:rPr lang="en"/>
              <a:t>.  The next video shows the object detection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81b8c15bf_3_5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81b8c15bf_3_5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able to get lane following to work as well as object detection, our progress was hindered by factors such as environment lighting. Whenever we picked back up on the project we would have to re-calculate the Hue-Saturation-Value parameters in order for the duckiebot to recognize the yellow line. We eventually moved the track to a closet so that we could have consistent lighting.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81b8c15bf_3_4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81b8c15bf_3_4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lane following is inconsistent and needs to be made more robust. We can go from a really good run to a poor run back-to-back. We would like our solution to work for different track styles and lighting conditions. Additionally, we would like to add obstacle avoidance path planning so the duckiebot can continue moving versus stopping when an object is detected. We would like to further expand on this idea by implementing different obstacle avoidance schemes for objects of different colors.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81b8c15bf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81b8c15bf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818d083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818d083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agenda for today, we’ll go over the motivation, a quick duckiebot overview, our implementation of ros, how we calibrated the camera, our solution on how we were able to do lane following and object detection, and we’ll leave some room for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81b8c15bf_3_4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81b8c15bf_3_4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motivation for creating a lane-following duckiebot is launchpad mcquack, who if anyone remembers from the cartoons, is the personal driver of scrooge mcduck. We named the duckiebot after Launchpad mcquack and we hoped not to crash as much as him… not sure if we achieved that goal, however...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81b8c15bf_3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81b8c15bf_3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duckiebot, AKA Launchpad Mcquack, has two dc motors, a motor hat along with a raspberry pi connected with a picamera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81b8c15bf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81b8c15bf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434343"/>
                </a:solidFill>
                <a:latin typeface="Arvo"/>
                <a:ea typeface="Arvo"/>
                <a:cs typeface="Arvo"/>
                <a:sym typeface="Arvo"/>
              </a:rPr>
              <a:t>On the raspberry pi itself, we implemented the client-service model of ROS rather than the publish-subscribe because we wanted to request a camera capture when we wanted a new velocity, rather than the camera giving us images at a certain rate. This gave us the ability to create a node structure that is simple and progressive as seen in the diagram and gives us the ability to control the flow of image data.</a:t>
            </a:r>
            <a:endParaRPr sz="1400">
              <a:solidFill>
                <a:srgbClr val="434343"/>
              </a:solidFill>
              <a:latin typeface="Arvo"/>
              <a:ea typeface="Arvo"/>
              <a:cs typeface="Arvo"/>
              <a:sym typeface="Arvo"/>
            </a:endParaRPr>
          </a:p>
          <a:p>
            <a:pPr indent="-317500" lvl="1" marL="914400" rtl="0" algn="l">
              <a:lnSpc>
                <a:spcPct val="115000"/>
              </a:lnSpc>
              <a:spcBef>
                <a:spcPts val="1600"/>
              </a:spcBef>
              <a:spcAft>
                <a:spcPts val="0"/>
              </a:spcAft>
              <a:buClr>
                <a:srgbClr val="434343"/>
              </a:buClr>
              <a:buSzPts val="1400"/>
              <a:buFont typeface="Arvo"/>
              <a:buChar char="○"/>
            </a:pPr>
            <a:r>
              <a:rPr lang="en" sz="1400">
                <a:solidFill>
                  <a:srgbClr val="434343"/>
                </a:solidFill>
                <a:latin typeface="Arvo"/>
                <a:ea typeface="Arvo"/>
                <a:cs typeface="Arvo"/>
                <a:sym typeface="Arvo"/>
              </a:rPr>
              <a:t>Simple, progressive steps</a:t>
            </a:r>
            <a:endParaRPr sz="1400">
              <a:solidFill>
                <a:srgbClr val="434343"/>
              </a:solidFill>
              <a:latin typeface="Arvo"/>
              <a:ea typeface="Arvo"/>
              <a:cs typeface="Arvo"/>
              <a:sym typeface="Arvo"/>
            </a:endParaRPr>
          </a:p>
          <a:p>
            <a:pPr indent="-317500" lvl="1" marL="914400" rtl="0" algn="l">
              <a:lnSpc>
                <a:spcPct val="115000"/>
              </a:lnSpc>
              <a:spcBef>
                <a:spcPts val="0"/>
              </a:spcBef>
              <a:spcAft>
                <a:spcPts val="0"/>
              </a:spcAft>
              <a:buClr>
                <a:srgbClr val="434343"/>
              </a:buClr>
              <a:buSzPts val="1400"/>
              <a:buFont typeface="Arvo"/>
              <a:buChar char="○"/>
            </a:pPr>
            <a:r>
              <a:rPr lang="en" sz="1400">
                <a:solidFill>
                  <a:srgbClr val="434343"/>
                </a:solidFill>
                <a:latin typeface="Arvo"/>
                <a:ea typeface="Arvo"/>
                <a:cs typeface="Arvo"/>
                <a:sym typeface="Arvo"/>
              </a:rPr>
              <a:t>More control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81b8c15bf_3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81b8c15bf_3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tried MATLAB and python code for camera calibration. However, we were not able to get parameters that resulted in reasonable undistorted images and reasonable measurements. So, we decided to use ROS camera calibration. This tool was very convenient as it uses a video stream to collect data vs taking multiple photos only to have the poor ones weeded out, causing you to take more images. The calibrator informs you when enough data has been collected for the X, Y, Size, and Skew to calibrate using color bars. For extrinsic parameters. We used a MATLAB function to convert camera pose into a rotation matrix and a translation vector. The camera pose was estimated by using a ruler and protractor to determine the tilt of the camera as well as its height off the ground. Once we had the intrinsic and extrinsic values, we computed the homography matrix needed for image processing.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81b8c15bf_3_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81b8c15bf_3_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3D situation of the duckiebot. The white and yellow lines are the road markers, the green line is the desired heading, which is between the yellow and right white line, and the red line is the true heading. As you can see, the camera in this plot is elevated above the lines and tilted downward. This is the camera pose used to determine the extrinsic parameters.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81b8c15bf_3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81b8c15bf_3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a:t>
            </a:r>
            <a:endParaRPr/>
          </a:p>
          <a:p>
            <a:pPr indent="-298450" lvl="0" marL="457200" rtl="0" algn="l">
              <a:spcBef>
                <a:spcPts val="0"/>
              </a:spcBef>
              <a:spcAft>
                <a:spcPts val="0"/>
              </a:spcAft>
              <a:buSzPts val="1100"/>
              <a:buChar char="-"/>
            </a:pPr>
            <a:r>
              <a:rPr lang="en"/>
              <a:t>Polyfit 1 vs 2, include pictures of each</a:t>
            </a:r>
            <a:endParaRPr/>
          </a:p>
          <a:p>
            <a:pPr indent="-298450" lvl="0" marL="457200" rtl="0" algn="l">
              <a:spcBef>
                <a:spcPts val="0"/>
              </a:spcBef>
              <a:spcAft>
                <a:spcPts val="0"/>
              </a:spcAft>
              <a:buSzPts val="1100"/>
              <a:buChar char="-"/>
            </a:pPr>
            <a:r>
              <a:rPr lang="en"/>
              <a:t>Using gain to adjust PWM values so that going out of a turn </a:t>
            </a:r>
            <a:r>
              <a:rPr lang="en"/>
              <a:t>wasn't</a:t>
            </a:r>
            <a:r>
              <a:rPr lang="en"/>
              <a:t> so abrupt (smoothing out changes in pwm values)</a:t>
            </a:r>
            <a:endParaRPr/>
          </a:p>
          <a:p>
            <a:pPr indent="-298450" lvl="0" marL="457200" rtl="0" algn="l">
              <a:spcBef>
                <a:spcPts val="0"/>
              </a:spcBef>
              <a:spcAft>
                <a:spcPts val="0"/>
              </a:spcAft>
              <a:buSzPts val="1100"/>
              <a:buChar char="-"/>
            </a:pPr>
            <a:r>
              <a:rPr lang="en"/>
              <a:t>PID gain to adjust to steady state error (KI) and KP and KD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general outline of how our lane following algorithm works. During each iteration, we obtain a frame from the duckiebot and obtain the yellow lines from the image (see image on top right). </a:t>
            </a:r>
            <a:endParaRPr/>
          </a:p>
          <a:p>
            <a:pPr indent="0" lvl="0" marL="0" rtl="0" algn="l">
              <a:spcBef>
                <a:spcPts val="0"/>
              </a:spcBef>
              <a:spcAft>
                <a:spcPts val="0"/>
              </a:spcAft>
              <a:buNone/>
            </a:pPr>
            <a:r>
              <a:rPr lang="en"/>
              <a:t>From that image, we transform the yellow points into data points. From the </a:t>
            </a:r>
            <a:r>
              <a:rPr lang="en"/>
              <a:t>data points</a:t>
            </a:r>
            <a:r>
              <a:rPr lang="en"/>
              <a:t>, we apply a 1 degree polyfit to obtain a line. Even though 2 degree polyfit served us better in some cases, we found that it overfit the line in certain cases and launchpad mcquack crash.  We then transform the line that we created from the image plane to the world plane (aka pixels to mm).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new transformed line, we offset the yellow line by a real world distance which will be our desired heading. </a:t>
            </a:r>
            <a:endParaRPr/>
          </a:p>
          <a:p>
            <a:pPr indent="0" lvl="0" marL="0" rtl="0" algn="l">
              <a:spcBef>
                <a:spcPts val="0"/>
              </a:spcBef>
              <a:spcAft>
                <a:spcPts val="0"/>
              </a:spcAft>
              <a:buNone/>
            </a:pPr>
            <a:r>
              <a:rPr lang="en"/>
              <a:t>To obtain the error, we take the difference between where our duckiebot’s actual heading is and the target heading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that error, we calculate the motor_offset. The motor_offset is used to calculate how much angular velocity to apply to each motor. Our Pwm values are calculated using a linear speed + some angular </a:t>
            </a:r>
            <a:r>
              <a:rPr lang="en"/>
              <a:t>component</a:t>
            </a:r>
            <a:r>
              <a:rPr lang="en"/>
              <a:t>. We reserved 75% of pwm bandwidth for the linear component, and the rest for the angular velocity component. The graph on the right illustrates how we </a:t>
            </a:r>
            <a:r>
              <a:rPr lang="en"/>
              <a:t>calculate</a:t>
            </a:r>
            <a:r>
              <a:rPr lang="en"/>
              <a:t> the angular component. Based on the error that we see, we essentially obtain the respective motor offset (the y-axis) which ranges from [-1 to 1] or [Turn Left, Turn Right]. Everything in between is some combination.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motor_offset equation is a PID where we adjust the Kp,Ki,Kd parameters to adjust our steady state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obtaining the motor_offset, we calculate the angular velocities and calculate the pwm values which we send to the robot, but before we send that to the robot, we also decrease the linear velocities based on how high our angular component is. If we have large angular_velocity component, (basically toward the top ends of the graph), we’re in a sharp turn. In order to smooth out the decrease our linear </a:t>
            </a:r>
            <a:r>
              <a:rPr lang="en"/>
              <a:t>velocity</a:t>
            </a:r>
            <a:r>
              <a:rPr lang="en"/>
              <a:t> to slow the robot down.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After that, it’s </a:t>
            </a:r>
            <a:r>
              <a:rPr lang="en"/>
              <a:t>essentially</a:t>
            </a:r>
            <a:r>
              <a:rPr lang="en"/>
              <a:t> a repeat of all the steps.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81b8c15bf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81b8c15bf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go over how we did our object detection.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to the lane following, we get a image frame from the duckiebot and find any red features in the image. We do something filtering to get objects that don’t meet our critera. From the reminaing images, we detect the largest object that’s in our path</a:t>
            </a:r>
            <a:endParaRPr/>
          </a:p>
          <a:p>
            <a:pPr indent="0" lvl="0" marL="0" rtl="0" algn="l">
              <a:spcBef>
                <a:spcPts val="0"/>
              </a:spcBef>
              <a:spcAft>
                <a:spcPts val="0"/>
              </a:spcAft>
              <a:buNone/>
            </a:pPr>
            <a:r>
              <a:rPr lang="en"/>
              <a:t>From that object we calculate the width of the object in pixels. From that pixel value, we apply a transformation using the focal length of the camera to calculate a real world distance. The image on the top right shows what our output looks like. Once we obtain the </a:t>
            </a:r>
            <a:r>
              <a:rPr lang="en"/>
              <a:t>distance</a:t>
            </a:r>
            <a:r>
              <a:rPr lang="en"/>
              <a:t>, we check if we’re less than 20 mm away from the object, if so stop the robot. If not, we continue with our lane following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next slide, we’ll show our results.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solidFill>
          <a:srgbClr val="E9E6E1"/>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1795512" y="1245627"/>
            <a:ext cx="55530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rtl="0" algn="r">
              <a:spcBef>
                <a:spcPts val="0"/>
              </a:spcBef>
              <a:spcAft>
                <a:spcPts val="0"/>
              </a:spcAft>
              <a:buClr>
                <a:srgbClr val="0B139E"/>
              </a:buClr>
              <a:buSzPts val="5200"/>
              <a:buNone/>
              <a:defRPr sz="5200">
                <a:solidFill>
                  <a:srgbClr val="0B139E"/>
                </a:solidFill>
              </a:defRPr>
            </a:lvl2pPr>
            <a:lvl3pPr lvl="2" rtl="0" algn="r">
              <a:spcBef>
                <a:spcPts val="0"/>
              </a:spcBef>
              <a:spcAft>
                <a:spcPts val="0"/>
              </a:spcAft>
              <a:buClr>
                <a:srgbClr val="0B139E"/>
              </a:buClr>
              <a:buSzPts val="5200"/>
              <a:buNone/>
              <a:defRPr sz="5200">
                <a:solidFill>
                  <a:srgbClr val="0B139E"/>
                </a:solidFill>
              </a:defRPr>
            </a:lvl3pPr>
            <a:lvl4pPr lvl="3" rtl="0" algn="r">
              <a:spcBef>
                <a:spcPts val="0"/>
              </a:spcBef>
              <a:spcAft>
                <a:spcPts val="0"/>
              </a:spcAft>
              <a:buClr>
                <a:srgbClr val="0B139E"/>
              </a:buClr>
              <a:buSzPts val="5200"/>
              <a:buNone/>
              <a:defRPr sz="5200">
                <a:solidFill>
                  <a:srgbClr val="0B139E"/>
                </a:solidFill>
              </a:defRPr>
            </a:lvl4pPr>
            <a:lvl5pPr lvl="4" rtl="0" algn="r">
              <a:spcBef>
                <a:spcPts val="0"/>
              </a:spcBef>
              <a:spcAft>
                <a:spcPts val="0"/>
              </a:spcAft>
              <a:buClr>
                <a:srgbClr val="0B139E"/>
              </a:buClr>
              <a:buSzPts val="5200"/>
              <a:buNone/>
              <a:defRPr sz="5200">
                <a:solidFill>
                  <a:srgbClr val="0B139E"/>
                </a:solidFill>
              </a:defRPr>
            </a:lvl5pPr>
            <a:lvl6pPr lvl="5" rtl="0" algn="r">
              <a:spcBef>
                <a:spcPts val="0"/>
              </a:spcBef>
              <a:spcAft>
                <a:spcPts val="0"/>
              </a:spcAft>
              <a:buClr>
                <a:srgbClr val="0B139E"/>
              </a:buClr>
              <a:buSzPts val="5200"/>
              <a:buNone/>
              <a:defRPr sz="5200">
                <a:solidFill>
                  <a:srgbClr val="0B139E"/>
                </a:solidFill>
              </a:defRPr>
            </a:lvl6pPr>
            <a:lvl7pPr lvl="6" rtl="0" algn="r">
              <a:spcBef>
                <a:spcPts val="0"/>
              </a:spcBef>
              <a:spcAft>
                <a:spcPts val="0"/>
              </a:spcAft>
              <a:buClr>
                <a:srgbClr val="0B139E"/>
              </a:buClr>
              <a:buSzPts val="5200"/>
              <a:buNone/>
              <a:defRPr sz="5200">
                <a:solidFill>
                  <a:srgbClr val="0B139E"/>
                </a:solidFill>
              </a:defRPr>
            </a:lvl7pPr>
            <a:lvl8pPr lvl="7" rtl="0" algn="r">
              <a:spcBef>
                <a:spcPts val="0"/>
              </a:spcBef>
              <a:spcAft>
                <a:spcPts val="0"/>
              </a:spcAft>
              <a:buClr>
                <a:srgbClr val="0B139E"/>
              </a:buClr>
              <a:buSzPts val="5200"/>
              <a:buNone/>
              <a:defRPr sz="5200">
                <a:solidFill>
                  <a:srgbClr val="0B139E"/>
                </a:solidFill>
              </a:defRPr>
            </a:lvl8pPr>
            <a:lvl9pPr lvl="8" rtl="0" algn="r">
              <a:spcBef>
                <a:spcPts val="0"/>
              </a:spcBef>
              <a:spcAft>
                <a:spcPts val="0"/>
              </a:spcAft>
              <a:buClr>
                <a:srgbClr val="0B139E"/>
              </a:buClr>
              <a:buSzPts val="5200"/>
              <a:buNone/>
              <a:defRPr sz="5200">
                <a:solidFill>
                  <a:srgbClr val="0B139E"/>
                </a:solidFill>
              </a:defRPr>
            </a:lvl9pPr>
          </a:lstStyle>
          <a:p/>
        </p:txBody>
      </p:sp>
      <p:grpSp>
        <p:nvGrpSpPr>
          <p:cNvPr id="56" name="Google Shape;56;p14"/>
          <p:cNvGrpSpPr/>
          <p:nvPr/>
        </p:nvGrpSpPr>
        <p:grpSpPr>
          <a:xfrm>
            <a:off x="6607116" y="2397713"/>
            <a:ext cx="2550204" cy="2757917"/>
            <a:chOff x="1384075" y="241450"/>
            <a:chExt cx="4822625" cy="5215425"/>
          </a:xfrm>
        </p:grpSpPr>
        <p:sp>
          <p:nvSpPr>
            <p:cNvPr id="57" name="Google Shape;57;p14"/>
            <p:cNvSpPr/>
            <p:nvPr/>
          </p:nvSpPr>
          <p:spPr>
            <a:xfrm>
              <a:off x="5518700" y="2670675"/>
              <a:ext cx="688000" cy="798950"/>
            </a:xfrm>
            <a:custGeom>
              <a:rect b="b" l="l" r="r" t="t"/>
              <a:pathLst>
                <a:path extrusionOk="0" h="31958" w="27520">
                  <a:moveTo>
                    <a:pt x="27520" y="1"/>
                  </a:moveTo>
                  <a:lnTo>
                    <a:pt x="0" y="15979"/>
                  </a:lnTo>
                  <a:lnTo>
                    <a:pt x="27520" y="31957"/>
                  </a:lnTo>
                  <a:lnTo>
                    <a:pt x="2752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827375" y="3070150"/>
              <a:ext cx="691350" cy="795575"/>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4827375" y="1479000"/>
              <a:ext cx="691350" cy="795600"/>
            </a:xfrm>
            <a:custGeom>
              <a:rect b="b" l="l" r="r" t="t"/>
              <a:pathLst>
                <a:path extrusionOk="0" h="31824" w="27654">
                  <a:moveTo>
                    <a:pt x="27653" y="1"/>
                  </a:moveTo>
                  <a:lnTo>
                    <a:pt x="0" y="15845"/>
                  </a:lnTo>
                  <a:lnTo>
                    <a:pt x="27653" y="31823"/>
                  </a:lnTo>
                  <a:lnTo>
                    <a:pt x="27653"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4827375" y="1875125"/>
              <a:ext cx="691350" cy="1195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518700" y="2274575"/>
              <a:ext cx="688000" cy="795600"/>
            </a:xfrm>
            <a:custGeom>
              <a:rect b="b" l="l" r="r" t="t"/>
              <a:pathLst>
                <a:path extrusionOk="0" h="31824" w="27520">
                  <a:moveTo>
                    <a:pt x="0" y="0"/>
                  </a:moveTo>
                  <a:lnTo>
                    <a:pt x="0" y="31823"/>
                  </a:lnTo>
                  <a:lnTo>
                    <a:pt x="27520" y="15978"/>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827375" y="3865700"/>
              <a:ext cx="691350" cy="1195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830700" y="4661275"/>
              <a:ext cx="688025" cy="795600"/>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5518700" y="3865700"/>
              <a:ext cx="688000" cy="795600"/>
            </a:xfrm>
            <a:custGeom>
              <a:rect b="b" l="l" r="r" t="t"/>
              <a:pathLst>
                <a:path extrusionOk="0" h="31824" w="27520">
                  <a:moveTo>
                    <a:pt x="0" y="1"/>
                  </a:moveTo>
                  <a:lnTo>
                    <a:pt x="0" y="31824"/>
                  </a:lnTo>
                  <a:lnTo>
                    <a:pt x="27520"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5518700" y="2670675"/>
              <a:ext cx="688000" cy="798950"/>
            </a:xfrm>
            <a:custGeom>
              <a:rect b="b" l="l" r="r" t="t"/>
              <a:pathLst>
                <a:path extrusionOk="0" h="31958" w="27520">
                  <a:moveTo>
                    <a:pt x="27520" y="1"/>
                  </a:moveTo>
                  <a:lnTo>
                    <a:pt x="0" y="15979"/>
                  </a:lnTo>
                  <a:lnTo>
                    <a:pt x="27520" y="31957"/>
                  </a:lnTo>
                  <a:lnTo>
                    <a:pt x="2752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4827375" y="3469600"/>
              <a:ext cx="691350" cy="795575"/>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4827375" y="3070150"/>
              <a:ext cx="691350" cy="795575"/>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4139375" y="2670675"/>
              <a:ext cx="688025" cy="798950"/>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139375" y="3070150"/>
              <a:ext cx="688025" cy="795575"/>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451375" y="3070150"/>
              <a:ext cx="688025" cy="795575"/>
            </a:xfrm>
            <a:custGeom>
              <a:rect b="b" l="l" r="r" t="t"/>
              <a:pathLst>
                <a:path extrusionOk="0" h="31823" w="27521">
                  <a:moveTo>
                    <a:pt x="27521" y="0"/>
                  </a:moveTo>
                  <a:lnTo>
                    <a:pt x="1" y="15978"/>
                  </a:lnTo>
                  <a:lnTo>
                    <a:pt x="27521" y="31823"/>
                  </a:lnTo>
                  <a:lnTo>
                    <a:pt x="2752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451375" y="2670675"/>
              <a:ext cx="688025" cy="798950"/>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451375" y="1479000"/>
              <a:ext cx="688025" cy="795600"/>
            </a:xfrm>
            <a:custGeom>
              <a:rect b="b" l="l" r="r" t="t"/>
              <a:pathLst>
                <a:path extrusionOk="0" h="31824" w="27521">
                  <a:moveTo>
                    <a:pt x="27521" y="1"/>
                  </a:moveTo>
                  <a:lnTo>
                    <a:pt x="1" y="15845"/>
                  </a:lnTo>
                  <a:lnTo>
                    <a:pt x="27521" y="31823"/>
                  </a:lnTo>
                  <a:lnTo>
                    <a:pt x="27521" y="1"/>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448050" y="1878450"/>
              <a:ext cx="694675" cy="1191725"/>
            </a:xfrm>
            <a:custGeom>
              <a:rect b="b" l="l" r="r" t="t"/>
              <a:pathLst>
                <a:path extrusionOk="0" h="47669" w="27787">
                  <a:moveTo>
                    <a:pt x="1" y="1"/>
                  </a:moveTo>
                  <a:lnTo>
                    <a:pt x="134" y="31823"/>
                  </a:lnTo>
                  <a:lnTo>
                    <a:pt x="27787" y="47668"/>
                  </a:lnTo>
                  <a:lnTo>
                    <a:pt x="27654" y="15845"/>
                  </a:lnTo>
                  <a:lnTo>
                    <a:pt x="1" y="1"/>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139375" y="1878450"/>
              <a:ext cx="688025" cy="1191725"/>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382875" y="241450"/>
              <a:ext cx="201000" cy="229350"/>
            </a:xfrm>
            <a:custGeom>
              <a:rect b="b" l="l" r="r" t="t"/>
              <a:pathLst>
                <a:path extrusionOk="0" h="9174" w="8040">
                  <a:moveTo>
                    <a:pt x="8040" y="0"/>
                  </a:moveTo>
                  <a:lnTo>
                    <a:pt x="1" y="4604"/>
                  </a:lnTo>
                  <a:lnTo>
                    <a:pt x="8040" y="9174"/>
                  </a:lnTo>
                  <a:lnTo>
                    <a:pt x="804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139375" y="682600"/>
              <a:ext cx="688025" cy="796425"/>
            </a:xfrm>
            <a:custGeom>
              <a:rect b="b" l="l" r="r" t="t"/>
              <a:pathLst>
                <a:path extrusionOk="0" h="31857" w="27521">
                  <a:moveTo>
                    <a:pt x="1" y="0"/>
                  </a:moveTo>
                  <a:lnTo>
                    <a:pt x="1" y="31857"/>
                  </a:lnTo>
                  <a:lnTo>
                    <a:pt x="27520" y="15845"/>
                  </a:lnTo>
                  <a:lnTo>
                    <a:pt x="1" y="0"/>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451375" y="4661275"/>
              <a:ext cx="1376025" cy="795600"/>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139375" y="3865700"/>
              <a:ext cx="688025" cy="1195050"/>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4139375" y="3469600"/>
              <a:ext cx="688025" cy="795575"/>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4827375" y="3469600"/>
              <a:ext cx="691350" cy="795575"/>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3451375" y="3469600"/>
              <a:ext cx="688025" cy="795575"/>
            </a:xfrm>
            <a:custGeom>
              <a:rect b="b" l="l" r="r" t="t"/>
              <a:pathLst>
                <a:path extrusionOk="0" h="31823" w="27521">
                  <a:moveTo>
                    <a:pt x="1" y="0"/>
                  </a:moveTo>
                  <a:lnTo>
                    <a:pt x="1" y="31823"/>
                  </a:lnTo>
                  <a:lnTo>
                    <a:pt x="27521" y="15845"/>
                  </a:lnTo>
                  <a:lnTo>
                    <a:pt x="1"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451375" y="2670675"/>
              <a:ext cx="1376025" cy="1195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760050" y="2670675"/>
              <a:ext cx="691350" cy="798950"/>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760050" y="3070150"/>
              <a:ext cx="691350" cy="795575"/>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3451375" y="2670675"/>
              <a:ext cx="688025" cy="798950"/>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072075" y="1479000"/>
              <a:ext cx="688000" cy="795600"/>
            </a:xfrm>
            <a:custGeom>
              <a:rect b="b" l="l" r="r" t="t"/>
              <a:pathLst>
                <a:path extrusionOk="0" h="31824" w="27520">
                  <a:moveTo>
                    <a:pt x="27520" y="1"/>
                  </a:moveTo>
                  <a:lnTo>
                    <a:pt x="0" y="15845"/>
                  </a:lnTo>
                  <a:lnTo>
                    <a:pt x="27520" y="31823"/>
                  </a:lnTo>
                  <a:lnTo>
                    <a:pt x="2752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967825" y="2486400"/>
              <a:ext cx="322750" cy="371950"/>
            </a:xfrm>
            <a:custGeom>
              <a:rect b="b" l="l" r="r" t="t"/>
              <a:pathLst>
                <a:path extrusionOk="0" h="14878" w="12910">
                  <a:moveTo>
                    <a:pt x="1" y="0"/>
                  </a:moveTo>
                  <a:lnTo>
                    <a:pt x="1" y="14877"/>
                  </a:lnTo>
                  <a:lnTo>
                    <a:pt x="12910" y="7505"/>
                  </a:lnTo>
                  <a:lnTo>
                    <a:pt x="13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065400" y="1412275"/>
              <a:ext cx="218500" cy="254375"/>
            </a:xfrm>
            <a:custGeom>
              <a:rect b="b" l="l" r="r" t="t"/>
              <a:pathLst>
                <a:path extrusionOk="0" h="10175" w="8740">
                  <a:moveTo>
                    <a:pt x="0" y="1"/>
                  </a:moveTo>
                  <a:lnTo>
                    <a:pt x="0" y="10175"/>
                  </a:lnTo>
                  <a:lnTo>
                    <a:pt x="8740" y="5005"/>
                  </a:lnTo>
                  <a:lnTo>
                    <a:pt x="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760050" y="1878450"/>
              <a:ext cx="691350" cy="1191725"/>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760050" y="1479000"/>
              <a:ext cx="691350" cy="795600"/>
            </a:xfrm>
            <a:custGeom>
              <a:rect b="b" l="l" r="r" t="t"/>
              <a:pathLst>
                <a:path extrusionOk="0" h="31824" w="27654">
                  <a:moveTo>
                    <a:pt x="1" y="1"/>
                  </a:moveTo>
                  <a:lnTo>
                    <a:pt x="1" y="31823"/>
                  </a:lnTo>
                  <a:lnTo>
                    <a:pt x="27654" y="15979"/>
                  </a:lnTo>
                  <a:lnTo>
                    <a:pt x="27654" y="15845"/>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072075" y="3865700"/>
              <a:ext cx="688000" cy="795600"/>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1384075" y="4661275"/>
              <a:ext cx="688025" cy="795600"/>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760050" y="3865700"/>
              <a:ext cx="691350" cy="1591175"/>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2760050" y="3469600"/>
              <a:ext cx="691350" cy="795575"/>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448050" y="3469600"/>
              <a:ext cx="691350" cy="1591150"/>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760050" y="2670675"/>
              <a:ext cx="1379350" cy="1195050"/>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4"/>
          <p:cNvGrpSpPr/>
          <p:nvPr/>
        </p:nvGrpSpPr>
        <p:grpSpPr>
          <a:xfrm>
            <a:off x="-26847" y="-280618"/>
            <a:ext cx="2865062" cy="3613974"/>
            <a:chOff x="-26858" y="-227337"/>
            <a:chExt cx="2186403" cy="2757917"/>
          </a:xfrm>
        </p:grpSpPr>
        <p:sp>
          <p:nvSpPr>
            <p:cNvPr id="102" name="Google Shape;102;p14"/>
            <p:cNvSpPr/>
            <p:nvPr/>
          </p:nvSpPr>
          <p:spPr>
            <a:xfrm rot="10800000">
              <a:off x="-26858" y="614063"/>
              <a:ext cx="365586" cy="420700"/>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rot="10800000">
              <a:off x="-26858" y="1455450"/>
              <a:ext cx="365586" cy="420713"/>
            </a:xfrm>
            <a:custGeom>
              <a:rect b="b" l="l" r="r" t="t"/>
              <a:pathLst>
                <a:path extrusionOk="0" h="31824" w="27654">
                  <a:moveTo>
                    <a:pt x="27653" y="1"/>
                  </a:moveTo>
                  <a:lnTo>
                    <a:pt x="0" y="15845"/>
                  </a:lnTo>
                  <a:lnTo>
                    <a:pt x="27653" y="31823"/>
                  </a:lnTo>
                  <a:lnTo>
                    <a:pt x="27653"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10800000">
              <a:off x="-26858" y="1034750"/>
              <a:ext cx="365586" cy="631942"/>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10800000">
              <a:off x="-26858" y="-17866"/>
              <a:ext cx="365586" cy="631942"/>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rot="10800000">
              <a:off x="-26858" y="-227337"/>
              <a:ext cx="363828" cy="420713"/>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rot="10800000">
              <a:off x="-26858" y="402834"/>
              <a:ext cx="365586" cy="420700"/>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10800000">
              <a:off x="-26858" y="614063"/>
              <a:ext cx="365586" cy="420700"/>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10800000">
              <a:off x="338715" y="823521"/>
              <a:ext cx="363828" cy="422485"/>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10800000">
              <a:off x="338715" y="614063"/>
              <a:ext cx="363828" cy="420700"/>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10800000">
              <a:off x="702529" y="614063"/>
              <a:ext cx="363828" cy="420700"/>
            </a:xfrm>
            <a:custGeom>
              <a:rect b="b" l="l" r="r" t="t"/>
              <a:pathLst>
                <a:path extrusionOk="0" h="31823" w="27521">
                  <a:moveTo>
                    <a:pt x="27521" y="0"/>
                  </a:moveTo>
                  <a:lnTo>
                    <a:pt x="1" y="15978"/>
                  </a:lnTo>
                  <a:lnTo>
                    <a:pt x="27521" y="31823"/>
                  </a:lnTo>
                  <a:lnTo>
                    <a:pt x="2752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10800000">
              <a:off x="702529" y="823521"/>
              <a:ext cx="363828" cy="422485"/>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10800000">
              <a:off x="702529" y="1455450"/>
              <a:ext cx="363828" cy="420713"/>
            </a:xfrm>
            <a:custGeom>
              <a:rect b="b" l="l" r="r" t="t"/>
              <a:pathLst>
                <a:path extrusionOk="0" h="31824" w="27521">
                  <a:moveTo>
                    <a:pt x="27521" y="1"/>
                  </a:moveTo>
                  <a:lnTo>
                    <a:pt x="1" y="15845"/>
                  </a:lnTo>
                  <a:lnTo>
                    <a:pt x="27521" y="31823"/>
                  </a:lnTo>
                  <a:lnTo>
                    <a:pt x="27521" y="1"/>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rot="10800000">
              <a:off x="700771" y="1034750"/>
              <a:ext cx="367344" cy="630184"/>
            </a:xfrm>
            <a:custGeom>
              <a:rect b="b" l="l" r="r" t="t"/>
              <a:pathLst>
                <a:path extrusionOk="0" h="47669" w="27787">
                  <a:moveTo>
                    <a:pt x="1" y="1"/>
                  </a:moveTo>
                  <a:lnTo>
                    <a:pt x="134" y="31823"/>
                  </a:lnTo>
                  <a:lnTo>
                    <a:pt x="27787" y="47668"/>
                  </a:lnTo>
                  <a:lnTo>
                    <a:pt x="27654" y="15845"/>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10800000">
              <a:off x="338715" y="1034750"/>
              <a:ext cx="363828" cy="630184"/>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rot="10800000">
              <a:off x="467491" y="2409300"/>
              <a:ext cx="106289" cy="121280"/>
            </a:xfrm>
            <a:custGeom>
              <a:rect b="b" l="l" r="r" t="t"/>
              <a:pathLst>
                <a:path extrusionOk="0" h="9174" w="8040">
                  <a:moveTo>
                    <a:pt x="8040" y="0"/>
                  </a:moveTo>
                  <a:lnTo>
                    <a:pt x="1" y="4604"/>
                  </a:lnTo>
                  <a:lnTo>
                    <a:pt x="8040" y="9174"/>
                  </a:lnTo>
                  <a:lnTo>
                    <a:pt x="804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rot="10800000">
              <a:off x="338715" y="1876150"/>
              <a:ext cx="363828" cy="421150"/>
            </a:xfrm>
            <a:custGeom>
              <a:rect b="b" l="l" r="r" t="t"/>
              <a:pathLst>
                <a:path extrusionOk="0" h="31857" w="27521">
                  <a:moveTo>
                    <a:pt x="1" y="0"/>
                  </a:moveTo>
                  <a:lnTo>
                    <a:pt x="1" y="31857"/>
                  </a:lnTo>
                  <a:lnTo>
                    <a:pt x="27520" y="15845"/>
                  </a:lnTo>
                  <a:lnTo>
                    <a:pt x="1" y="0"/>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10800000">
              <a:off x="338715" y="-227337"/>
              <a:ext cx="727642" cy="420713"/>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10800000">
              <a:off x="338715" y="-17866"/>
              <a:ext cx="363828" cy="631942"/>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rot="10800000">
              <a:off x="338715" y="402834"/>
              <a:ext cx="363828" cy="420700"/>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rot="10800000">
              <a:off x="-26858" y="402834"/>
              <a:ext cx="365586" cy="420700"/>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rot="10800000">
              <a:off x="702529" y="402834"/>
              <a:ext cx="363828" cy="420700"/>
            </a:xfrm>
            <a:custGeom>
              <a:rect b="b" l="l" r="r" t="t"/>
              <a:pathLst>
                <a:path extrusionOk="0" h="31823" w="27521">
                  <a:moveTo>
                    <a:pt x="1" y="0"/>
                  </a:moveTo>
                  <a:lnTo>
                    <a:pt x="1" y="31823"/>
                  </a:lnTo>
                  <a:lnTo>
                    <a:pt x="27521" y="15845"/>
                  </a:lnTo>
                  <a:lnTo>
                    <a:pt x="1"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rot="10800000">
              <a:off x="338715" y="614063"/>
              <a:ext cx="727642" cy="631942"/>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rot="10800000">
              <a:off x="1066343" y="823521"/>
              <a:ext cx="365586" cy="422485"/>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rot="10800000">
              <a:off x="1066343" y="614063"/>
              <a:ext cx="365586" cy="420700"/>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rot="10800000">
              <a:off x="702529" y="823521"/>
              <a:ext cx="363828" cy="422485"/>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rot="10800000">
              <a:off x="1431916" y="1455450"/>
              <a:ext cx="363814" cy="420713"/>
            </a:xfrm>
            <a:custGeom>
              <a:rect b="b" l="l" r="r" t="t"/>
              <a:pathLst>
                <a:path extrusionOk="0" h="31824" w="27520">
                  <a:moveTo>
                    <a:pt x="27520" y="1"/>
                  </a:moveTo>
                  <a:lnTo>
                    <a:pt x="0" y="15845"/>
                  </a:lnTo>
                  <a:lnTo>
                    <a:pt x="27520" y="31823"/>
                  </a:lnTo>
                  <a:lnTo>
                    <a:pt x="2752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10800000">
              <a:off x="1680188" y="1146763"/>
              <a:ext cx="170670" cy="196687"/>
            </a:xfrm>
            <a:custGeom>
              <a:rect b="b" l="l" r="r" t="t"/>
              <a:pathLst>
                <a:path extrusionOk="0" h="14878" w="12910">
                  <a:moveTo>
                    <a:pt x="1" y="0"/>
                  </a:moveTo>
                  <a:lnTo>
                    <a:pt x="1" y="14877"/>
                  </a:lnTo>
                  <a:lnTo>
                    <a:pt x="12910" y="7505"/>
                  </a:lnTo>
                  <a:lnTo>
                    <a:pt x="13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10800000">
              <a:off x="1683717" y="1776934"/>
              <a:ext cx="115543" cy="134514"/>
            </a:xfrm>
            <a:custGeom>
              <a:rect b="b" l="l" r="r" t="t"/>
              <a:pathLst>
                <a:path extrusionOk="0" h="10175" w="8740">
                  <a:moveTo>
                    <a:pt x="0" y="1"/>
                  </a:moveTo>
                  <a:lnTo>
                    <a:pt x="0" y="10175"/>
                  </a:lnTo>
                  <a:lnTo>
                    <a:pt x="8740" y="5005"/>
                  </a:lnTo>
                  <a:lnTo>
                    <a:pt x="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rot="10800000">
              <a:off x="1066343" y="1034750"/>
              <a:ext cx="365586" cy="630184"/>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rot="10800000">
              <a:off x="1066343" y="1455450"/>
              <a:ext cx="365586" cy="420713"/>
            </a:xfrm>
            <a:custGeom>
              <a:rect b="b" l="l" r="r" t="t"/>
              <a:pathLst>
                <a:path extrusionOk="0" h="31824" w="27654">
                  <a:moveTo>
                    <a:pt x="1" y="1"/>
                  </a:moveTo>
                  <a:lnTo>
                    <a:pt x="1" y="31823"/>
                  </a:lnTo>
                  <a:lnTo>
                    <a:pt x="27654" y="15979"/>
                  </a:lnTo>
                  <a:lnTo>
                    <a:pt x="27654" y="15845"/>
                  </a:lnTo>
                  <a:lnTo>
                    <a:pt x="1"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10800000">
              <a:off x="1431916" y="193363"/>
              <a:ext cx="363814" cy="420713"/>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rot="10800000">
              <a:off x="1795717" y="-227337"/>
              <a:ext cx="363828" cy="420713"/>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10800000">
              <a:off x="1066343" y="-227337"/>
              <a:ext cx="365586" cy="841413"/>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10800000">
              <a:off x="1066343" y="402834"/>
              <a:ext cx="365586" cy="420700"/>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10800000">
              <a:off x="702529" y="-17866"/>
              <a:ext cx="365586" cy="841400"/>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10800000">
              <a:off x="702529" y="614063"/>
              <a:ext cx="729400" cy="631942"/>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rgbClr val="E9E6E1"/>
        </a:solidFill>
      </p:bgPr>
    </p:bg>
    <p:spTree>
      <p:nvGrpSpPr>
        <p:cNvPr id="142" name="Shape 142"/>
        <p:cNvGrpSpPr/>
        <p:nvPr/>
      </p:nvGrpSpPr>
      <p:grpSpPr>
        <a:xfrm>
          <a:off x="0" y="0"/>
          <a:ext cx="0" cy="0"/>
          <a:chOff x="0" y="0"/>
          <a:chExt cx="0" cy="0"/>
        </a:xfrm>
      </p:grpSpPr>
      <p:sp>
        <p:nvSpPr>
          <p:cNvPr id="143" name="Google Shape;143;p15"/>
          <p:cNvSpPr txBox="1"/>
          <p:nvPr>
            <p:ph type="ctrTitle"/>
          </p:nvPr>
        </p:nvSpPr>
        <p:spPr>
          <a:xfrm>
            <a:off x="1795512" y="1545452"/>
            <a:ext cx="5553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rtl="0" algn="r">
              <a:spcBef>
                <a:spcPts val="0"/>
              </a:spcBef>
              <a:spcAft>
                <a:spcPts val="0"/>
              </a:spcAft>
              <a:buClr>
                <a:srgbClr val="0B139E"/>
              </a:buClr>
              <a:buSzPts val="5200"/>
              <a:buNone/>
              <a:defRPr sz="5200">
                <a:solidFill>
                  <a:srgbClr val="0B139E"/>
                </a:solidFill>
              </a:defRPr>
            </a:lvl2pPr>
            <a:lvl3pPr lvl="2" rtl="0" algn="r">
              <a:spcBef>
                <a:spcPts val="0"/>
              </a:spcBef>
              <a:spcAft>
                <a:spcPts val="0"/>
              </a:spcAft>
              <a:buClr>
                <a:srgbClr val="0B139E"/>
              </a:buClr>
              <a:buSzPts val="5200"/>
              <a:buNone/>
              <a:defRPr sz="5200">
                <a:solidFill>
                  <a:srgbClr val="0B139E"/>
                </a:solidFill>
              </a:defRPr>
            </a:lvl3pPr>
            <a:lvl4pPr lvl="3" rtl="0" algn="r">
              <a:spcBef>
                <a:spcPts val="0"/>
              </a:spcBef>
              <a:spcAft>
                <a:spcPts val="0"/>
              </a:spcAft>
              <a:buClr>
                <a:srgbClr val="0B139E"/>
              </a:buClr>
              <a:buSzPts val="5200"/>
              <a:buNone/>
              <a:defRPr sz="5200">
                <a:solidFill>
                  <a:srgbClr val="0B139E"/>
                </a:solidFill>
              </a:defRPr>
            </a:lvl4pPr>
            <a:lvl5pPr lvl="4" rtl="0" algn="r">
              <a:spcBef>
                <a:spcPts val="0"/>
              </a:spcBef>
              <a:spcAft>
                <a:spcPts val="0"/>
              </a:spcAft>
              <a:buClr>
                <a:srgbClr val="0B139E"/>
              </a:buClr>
              <a:buSzPts val="5200"/>
              <a:buNone/>
              <a:defRPr sz="5200">
                <a:solidFill>
                  <a:srgbClr val="0B139E"/>
                </a:solidFill>
              </a:defRPr>
            </a:lvl5pPr>
            <a:lvl6pPr lvl="5" rtl="0" algn="r">
              <a:spcBef>
                <a:spcPts val="0"/>
              </a:spcBef>
              <a:spcAft>
                <a:spcPts val="0"/>
              </a:spcAft>
              <a:buClr>
                <a:srgbClr val="0B139E"/>
              </a:buClr>
              <a:buSzPts val="5200"/>
              <a:buNone/>
              <a:defRPr sz="5200">
                <a:solidFill>
                  <a:srgbClr val="0B139E"/>
                </a:solidFill>
              </a:defRPr>
            </a:lvl6pPr>
            <a:lvl7pPr lvl="6" rtl="0" algn="r">
              <a:spcBef>
                <a:spcPts val="0"/>
              </a:spcBef>
              <a:spcAft>
                <a:spcPts val="0"/>
              </a:spcAft>
              <a:buClr>
                <a:srgbClr val="0B139E"/>
              </a:buClr>
              <a:buSzPts val="5200"/>
              <a:buNone/>
              <a:defRPr sz="5200">
                <a:solidFill>
                  <a:srgbClr val="0B139E"/>
                </a:solidFill>
              </a:defRPr>
            </a:lvl7pPr>
            <a:lvl8pPr lvl="7" rtl="0" algn="r">
              <a:spcBef>
                <a:spcPts val="0"/>
              </a:spcBef>
              <a:spcAft>
                <a:spcPts val="0"/>
              </a:spcAft>
              <a:buClr>
                <a:srgbClr val="0B139E"/>
              </a:buClr>
              <a:buSzPts val="5200"/>
              <a:buNone/>
              <a:defRPr sz="5200">
                <a:solidFill>
                  <a:srgbClr val="0B139E"/>
                </a:solidFill>
              </a:defRPr>
            </a:lvl8pPr>
            <a:lvl9pPr lvl="8" rtl="0" algn="r">
              <a:spcBef>
                <a:spcPts val="0"/>
              </a:spcBef>
              <a:spcAft>
                <a:spcPts val="0"/>
              </a:spcAft>
              <a:buClr>
                <a:srgbClr val="0B139E"/>
              </a:buClr>
              <a:buSzPts val="5200"/>
              <a:buNone/>
              <a:defRPr sz="5200">
                <a:solidFill>
                  <a:srgbClr val="0B139E"/>
                </a:solidFill>
              </a:defRPr>
            </a:lvl9pPr>
          </a:lstStyle>
          <a:p/>
        </p:txBody>
      </p:sp>
      <p:grpSp>
        <p:nvGrpSpPr>
          <p:cNvPr id="144" name="Google Shape;144;p15"/>
          <p:cNvGrpSpPr/>
          <p:nvPr/>
        </p:nvGrpSpPr>
        <p:grpSpPr>
          <a:xfrm flipH="1">
            <a:off x="-9" y="2397713"/>
            <a:ext cx="2550204" cy="2757917"/>
            <a:chOff x="1384075" y="241450"/>
            <a:chExt cx="4822625" cy="5215425"/>
          </a:xfrm>
        </p:grpSpPr>
        <p:sp>
          <p:nvSpPr>
            <p:cNvPr id="145" name="Google Shape;145;p15"/>
            <p:cNvSpPr/>
            <p:nvPr/>
          </p:nvSpPr>
          <p:spPr>
            <a:xfrm>
              <a:off x="5518700" y="2670675"/>
              <a:ext cx="688000" cy="798950"/>
            </a:xfrm>
            <a:custGeom>
              <a:rect b="b" l="l" r="r" t="t"/>
              <a:pathLst>
                <a:path extrusionOk="0" h="31958" w="27520">
                  <a:moveTo>
                    <a:pt x="27520" y="1"/>
                  </a:moveTo>
                  <a:lnTo>
                    <a:pt x="0" y="15979"/>
                  </a:lnTo>
                  <a:lnTo>
                    <a:pt x="27520" y="31957"/>
                  </a:lnTo>
                  <a:lnTo>
                    <a:pt x="2752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827375" y="3070150"/>
              <a:ext cx="691350" cy="795575"/>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4827375" y="1479000"/>
              <a:ext cx="691350" cy="795600"/>
            </a:xfrm>
            <a:custGeom>
              <a:rect b="b" l="l" r="r" t="t"/>
              <a:pathLst>
                <a:path extrusionOk="0" h="31824" w="27654">
                  <a:moveTo>
                    <a:pt x="27653" y="1"/>
                  </a:moveTo>
                  <a:lnTo>
                    <a:pt x="0" y="15845"/>
                  </a:lnTo>
                  <a:lnTo>
                    <a:pt x="27653" y="31823"/>
                  </a:lnTo>
                  <a:lnTo>
                    <a:pt x="27653"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4827375" y="1875125"/>
              <a:ext cx="691350" cy="1195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5518700" y="2274575"/>
              <a:ext cx="688000" cy="795600"/>
            </a:xfrm>
            <a:custGeom>
              <a:rect b="b" l="l" r="r" t="t"/>
              <a:pathLst>
                <a:path extrusionOk="0" h="31824" w="27520">
                  <a:moveTo>
                    <a:pt x="0" y="0"/>
                  </a:moveTo>
                  <a:lnTo>
                    <a:pt x="0" y="31823"/>
                  </a:lnTo>
                  <a:lnTo>
                    <a:pt x="27520" y="15978"/>
                  </a:lnTo>
                  <a:lnTo>
                    <a:pt x="0" y="0"/>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4827375" y="3865700"/>
              <a:ext cx="691350" cy="1195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4830700" y="4661275"/>
              <a:ext cx="688025" cy="795600"/>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5518700" y="3865700"/>
              <a:ext cx="688000" cy="795600"/>
            </a:xfrm>
            <a:custGeom>
              <a:rect b="b" l="l" r="r" t="t"/>
              <a:pathLst>
                <a:path extrusionOk="0" h="31824" w="27520">
                  <a:moveTo>
                    <a:pt x="0" y="1"/>
                  </a:moveTo>
                  <a:lnTo>
                    <a:pt x="0" y="31824"/>
                  </a:lnTo>
                  <a:lnTo>
                    <a:pt x="27520"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5518700" y="2670675"/>
              <a:ext cx="688000" cy="798950"/>
            </a:xfrm>
            <a:custGeom>
              <a:rect b="b" l="l" r="r" t="t"/>
              <a:pathLst>
                <a:path extrusionOk="0" h="31958" w="27520">
                  <a:moveTo>
                    <a:pt x="27520" y="1"/>
                  </a:moveTo>
                  <a:lnTo>
                    <a:pt x="0" y="15979"/>
                  </a:lnTo>
                  <a:lnTo>
                    <a:pt x="27520" y="31957"/>
                  </a:lnTo>
                  <a:lnTo>
                    <a:pt x="2752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4827375" y="3469600"/>
              <a:ext cx="691350" cy="795575"/>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4827375" y="3070150"/>
              <a:ext cx="691350" cy="795575"/>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4139375" y="2670675"/>
              <a:ext cx="688025" cy="798950"/>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4139375" y="3070150"/>
              <a:ext cx="688025" cy="795575"/>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3451375" y="3070150"/>
              <a:ext cx="688025" cy="795575"/>
            </a:xfrm>
            <a:custGeom>
              <a:rect b="b" l="l" r="r" t="t"/>
              <a:pathLst>
                <a:path extrusionOk="0" h="31823" w="27521">
                  <a:moveTo>
                    <a:pt x="27521" y="0"/>
                  </a:moveTo>
                  <a:lnTo>
                    <a:pt x="1" y="15978"/>
                  </a:lnTo>
                  <a:lnTo>
                    <a:pt x="27521" y="31823"/>
                  </a:lnTo>
                  <a:lnTo>
                    <a:pt x="2752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3451375" y="2670675"/>
              <a:ext cx="688025" cy="798950"/>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3451375" y="1479000"/>
              <a:ext cx="688025" cy="795600"/>
            </a:xfrm>
            <a:custGeom>
              <a:rect b="b" l="l" r="r" t="t"/>
              <a:pathLst>
                <a:path extrusionOk="0" h="31824" w="27521">
                  <a:moveTo>
                    <a:pt x="27521" y="1"/>
                  </a:moveTo>
                  <a:lnTo>
                    <a:pt x="1" y="15845"/>
                  </a:lnTo>
                  <a:lnTo>
                    <a:pt x="27521" y="31823"/>
                  </a:lnTo>
                  <a:lnTo>
                    <a:pt x="27521" y="1"/>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3448050" y="1878450"/>
              <a:ext cx="694675" cy="1191725"/>
            </a:xfrm>
            <a:custGeom>
              <a:rect b="b" l="l" r="r" t="t"/>
              <a:pathLst>
                <a:path extrusionOk="0" h="47669" w="27787">
                  <a:moveTo>
                    <a:pt x="1" y="1"/>
                  </a:moveTo>
                  <a:lnTo>
                    <a:pt x="134" y="31823"/>
                  </a:lnTo>
                  <a:lnTo>
                    <a:pt x="27787" y="47668"/>
                  </a:lnTo>
                  <a:lnTo>
                    <a:pt x="27654" y="15845"/>
                  </a:lnTo>
                  <a:lnTo>
                    <a:pt x="1" y="1"/>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4139375" y="1878450"/>
              <a:ext cx="688025" cy="1191725"/>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4382875" y="241450"/>
              <a:ext cx="201000" cy="229350"/>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139375" y="682600"/>
              <a:ext cx="688025" cy="796425"/>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3451375" y="4661275"/>
              <a:ext cx="1376025" cy="795600"/>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4139375" y="3865700"/>
              <a:ext cx="688025" cy="1195050"/>
            </a:xfrm>
            <a:custGeom>
              <a:rect b="b" l="l" r="r" t="t"/>
              <a:pathLst>
                <a:path extrusionOk="0" h="47802" w="27521">
                  <a:moveTo>
                    <a:pt x="1" y="1"/>
                  </a:moveTo>
                  <a:lnTo>
                    <a:pt x="1" y="31824"/>
                  </a:lnTo>
                  <a:lnTo>
                    <a:pt x="27520" y="47802"/>
                  </a:lnTo>
                  <a:lnTo>
                    <a:pt x="27520" y="15979"/>
                  </a:lnTo>
                  <a:lnTo>
                    <a:pt x="1" y="1"/>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4139375" y="3469600"/>
              <a:ext cx="688025" cy="795575"/>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827375" y="3469600"/>
              <a:ext cx="691350" cy="795575"/>
            </a:xfrm>
            <a:custGeom>
              <a:rect b="b" l="l" r="r" t="t"/>
              <a:pathLst>
                <a:path extrusionOk="0" h="31823" w="27654">
                  <a:moveTo>
                    <a:pt x="0" y="0"/>
                  </a:moveTo>
                  <a:lnTo>
                    <a:pt x="0" y="31823"/>
                  </a:lnTo>
                  <a:lnTo>
                    <a:pt x="27653" y="15845"/>
                  </a:lnTo>
                  <a:lnTo>
                    <a:pt x="0" y="0"/>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4827375" y="2670675"/>
              <a:ext cx="691350" cy="798950"/>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3451375" y="3469600"/>
              <a:ext cx="688025" cy="795575"/>
            </a:xfrm>
            <a:custGeom>
              <a:rect b="b" l="l" r="r" t="t"/>
              <a:pathLst>
                <a:path extrusionOk="0" h="31823" w="27521">
                  <a:moveTo>
                    <a:pt x="1" y="0"/>
                  </a:moveTo>
                  <a:lnTo>
                    <a:pt x="1" y="31823"/>
                  </a:lnTo>
                  <a:lnTo>
                    <a:pt x="27521" y="15845"/>
                  </a:lnTo>
                  <a:lnTo>
                    <a:pt x="1"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3451375" y="2670675"/>
              <a:ext cx="1376025" cy="1195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2760050" y="2670675"/>
              <a:ext cx="691350" cy="798950"/>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2760050" y="3070150"/>
              <a:ext cx="691350" cy="795575"/>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3451375" y="2670675"/>
              <a:ext cx="688025" cy="798950"/>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2072075" y="1479000"/>
              <a:ext cx="688000" cy="795600"/>
            </a:xfrm>
            <a:custGeom>
              <a:rect b="b" l="l" r="r" t="t"/>
              <a:pathLst>
                <a:path extrusionOk="0" h="31824" w="27520">
                  <a:moveTo>
                    <a:pt x="27520" y="1"/>
                  </a:moveTo>
                  <a:lnTo>
                    <a:pt x="0" y="15845"/>
                  </a:lnTo>
                  <a:lnTo>
                    <a:pt x="27520" y="31823"/>
                  </a:lnTo>
                  <a:lnTo>
                    <a:pt x="27520" y="1"/>
                  </a:lnTo>
                  <a:close/>
                </a:path>
              </a:pathLst>
            </a:custGeom>
            <a:solidFill>
              <a:srgbClr val="FFD49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967825" y="2486400"/>
              <a:ext cx="322750" cy="371950"/>
            </a:xfrm>
            <a:custGeom>
              <a:rect b="b" l="l" r="r" t="t"/>
              <a:pathLst>
                <a:path extrusionOk="0" h="14878" w="12910">
                  <a:moveTo>
                    <a:pt x="1" y="0"/>
                  </a:moveTo>
                  <a:lnTo>
                    <a:pt x="1" y="14877"/>
                  </a:lnTo>
                  <a:lnTo>
                    <a:pt x="12910" y="7505"/>
                  </a:lnTo>
                  <a:lnTo>
                    <a:pt x="13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2065400" y="1412275"/>
              <a:ext cx="218500" cy="254375"/>
            </a:xfrm>
            <a:custGeom>
              <a:rect b="b" l="l" r="r" t="t"/>
              <a:pathLst>
                <a:path extrusionOk="0" h="10175" w="8740">
                  <a:moveTo>
                    <a:pt x="0" y="1"/>
                  </a:moveTo>
                  <a:lnTo>
                    <a:pt x="0" y="10175"/>
                  </a:lnTo>
                  <a:lnTo>
                    <a:pt x="8740" y="5005"/>
                  </a:lnTo>
                  <a:lnTo>
                    <a:pt x="0" y="1"/>
                  </a:lnTo>
                  <a:close/>
                </a:path>
              </a:pathLst>
            </a:custGeom>
            <a:solidFill>
              <a:srgbClr val="FFD49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2760050" y="1878450"/>
              <a:ext cx="691350" cy="1191725"/>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2760050" y="1479000"/>
              <a:ext cx="691350" cy="795600"/>
            </a:xfrm>
            <a:custGeom>
              <a:rect b="b" l="l" r="r" t="t"/>
              <a:pathLst>
                <a:path extrusionOk="0" h="31824" w="27654">
                  <a:moveTo>
                    <a:pt x="1" y="1"/>
                  </a:moveTo>
                  <a:lnTo>
                    <a:pt x="1" y="31823"/>
                  </a:lnTo>
                  <a:lnTo>
                    <a:pt x="27654" y="15979"/>
                  </a:lnTo>
                  <a:lnTo>
                    <a:pt x="27654" y="15845"/>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2072075" y="3865700"/>
              <a:ext cx="688000" cy="795600"/>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1384075" y="4661275"/>
              <a:ext cx="688025" cy="795600"/>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2760050" y="3865700"/>
              <a:ext cx="691350" cy="1591175"/>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2760050" y="3469600"/>
              <a:ext cx="691350" cy="795575"/>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448050" y="3469600"/>
              <a:ext cx="691350" cy="1591150"/>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2760050" y="2670675"/>
              <a:ext cx="1379350" cy="1195050"/>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5"/>
          <p:cNvGrpSpPr/>
          <p:nvPr/>
        </p:nvGrpSpPr>
        <p:grpSpPr>
          <a:xfrm flipH="1">
            <a:off x="6278928" y="-258568"/>
            <a:ext cx="2865062" cy="3613974"/>
            <a:chOff x="-26858" y="-227337"/>
            <a:chExt cx="2186403" cy="2757917"/>
          </a:xfrm>
        </p:grpSpPr>
        <p:sp>
          <p:nvSpPr>
            <p:cNvPr id="190" name="Google Shape;190;p15"/>
            <p:cNvSpPr/>
            <p:nvPr/>
          </p:nvSpPr>
          <p:spPr>
            <a:xfrm rot="10800000">
              <a:off x="-26858" y="614063"/>
              <a:ext cx="365586" cy="420700"/>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rot="10800000">
              <a:off x="-26858" y="1455450"/>
              <a:ext cx="365586" cy="420713"/>
            </a:xfrm>
            <a:custGeom>
              <a:rect b="b" l="l" r="r" t="t"/>
              <a:pathLst>
                <a:path extrusionOk="0" h="31824" w="27654">
                  <a:moveTo>
                    <a:pt x="27653" y="1"/>
                  </a:moveTo>
                  <a:lnTo>
                    <a:pt x="0" y="15845"/>
                  </a:lnTo>
                  <a:lnTo>
                    <a:pt x="27653" y="31823"/>
                  </a:lnTo>
                  <a:lnTo>
                    <a:pt x="27653"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rot="10800000">
              <a:off x="-26858" y="1034750"/>
              <a:ext cx="365586" cy="631942"/>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10800000">
              <a:off x="-26858" y="-17866"/>
              <a:ext cx="365586" cy="631942"/>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rot="10800000">
              <a:off x="-26858" y="-227337"/>
              <a:ext cx="363828" cy="420713"/>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rot="10800000">
              <a:off x="-26858" y="402834"/>
              <a:ext cx="365586" cy="420700"/>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rot="10800000">
              <a:off x="-26858" y="614063"/>
              <a:ext cx="365586" cy="420700"/>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rot="10800000">
              <a:off x="338715" y="823521"/>
              <a:ext cx="363828" cy="422485"/>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rot="10800000">
              <a:off x="338715" y="614063"/>
              <a:ext cx="363828" cy="420700"/>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rot="10800000">
              <a:off x="702529" y="614063"/>
              <a:ext cx="363828" cy="420700"/>
            </a:xfrm>
            <a:custGeom>
              <a:rect b="b" l="l" r="r" t="t"/>
              <a:pathLst>
                <a:path extrusionOk="0" h="31823" w="27521">
                  <a:moveTo>
                    <a:pt x="27521" y="0"/>
                  </a:moveTo>
                  <a:lnTo>
                    <a:pt x="1" y="15978"/>
                  </a:lnTo>
                  <a:lnTo>
                    <a:pt x="27521" y="31823"/>
                  </a:lnTo>
                  <a:lnTo>
                    <a:pt x="2752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rot="10800000">
              <a:off x="702529" y="823521"/>
              <a:ext cx="363828" cy="422485"/>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rot="10800000">
              <a:off x="702529" y="1455450"/>
              <a:ext cx="363828" cy="420713"/>
            </a:xfrm>
            <a:custGeom>
              <a:rect b="b" l="l" r="r" t="t"/>
              <a:pathLst>
                <a:path extrusionOk="0" h="31824" w="27521">
                  <a:moveTo>
                    <a:pt x="27521" y="1"/>
                  </a:moveTo>
                  <a:lnTo>
                    <a:pt x="1" y="15845"/>
                  </a:lnTo>
                  <a:lnTo>
                    <a:pt x="27521" y="31823"/>
                  </a:lnTo>
                  <a:lnTo>
                    <a:pt x="27521" y="1"/>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rot="10800000">
              <a:off x="700771" y="1034750"/>
              <a:ext cx="367344" cy="630184"/>
            </a:xfrm>
            <a:custGeom>
              <a:rect b="b" l="l" r="r" t="t"/>
              <a:pathLst>
                <a:path extrusionOk="0" h="47669" w="27787">
                  <a:moveTo>
                    <a:pt x="1" y="1"/>
                  </a:moveTo>
                  <a:lnTo>
                    <a:pt x="134" y="31823"/>
                  </a:lnTo>
                  <a:lnTo>
                    <a:pt x="27787" y="47668"/>
                  </a:lnTo>
                  <a:lnTo>
                    <a:pt x="27654" y="15845"/>
                  </a:lnTo>
                  <a:lnTo>
                    <a:pt x="1" y="1"/>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rot="10800000">
              <a:off x="338715" y="1034750"/>
              <a:ext cx="363828" cy="630184"/>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rot="10800000">
              <a:off x="467491" y="2409300"/>
              <a:ext cx="106289" cy="121280"/>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10800000">
              <a:off x="338715" y="1876150"/>
              <a:ext cx="363828" cy="421150"/>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rot="10800000">
              <a:off x="338715" y="-227337"/>
              <a:ext cx="727642" cy="420713"/>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rot="10800000">
              <a:off x="338715" y="-17866"/>
              <a:ext cx="363828" cy="631942"/>
            </a:xfrm>
            <a:custGeom>
              <a:rect b="b" l="l" r="r" t="t"/>
              <a:pathLst>
                <a:path extrusionOk="0" h="47802" w="27521">
                  <a:moveTo>
                    <a:pt x="1" y="1"/>
                  </a:moveTo>
                  <a:lnTo>
                    <a:pt x="1" y="31824"/>
                  </a:lnTo>
                  <a:lnTo>
                    <a:pt x="27520" y="47802"/>
                  </a:lnTo>
                  <a:lnTo>
                    <a:pt x="27520" y="15979"/>
                  </a:lnTo>
                  <a:lnTo>
                    <a:pt x="1" y="1"/>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rot="10800000">
              <a:off x="338715" y="402834"/>
              <a:ext cx="363828" cy="420700"/>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rot="10800000">
              <a:off x="-26858" y="402834"/>
              <a:ext cx="365586" cy="420700"/>
            </a:xfrm>
            <a:custGeom>
              <a:rect b="b" l="l" r="r" t="t"/>
              <a:pathLst>
                <a:path extrusionOk="0" h="31823" w="27654">
                  <a:moveTo>
                    <a:pt x="0" y="0"/>
                  </a:moveTo>
                  <a:lnTo>
                    <a:pt x="0" y="31823"/>
                  </a:lnTo>
                  <a:lnTo>
                    <a:pt x="27653" y="15845"/>
                  </a:lnTo>
                  <a:lnTo>
                    <a:pt x="0" y="0"/>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rot="10800000">
              <a:off x="-26858" y="823521"/>
              <a:ext cx="365586" cy="422485"/>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rot="10800000">
              <a:off x="702529" y="402834"/>
              <a:ext cx="363828" cy="420700"/>
            </a:xfrm>
            <a:custGeom>
              <a:rect b="b" l="l" r="r" t="t"/>
              <a:pathLst>
                <a:path extrusionOk="0" h="31823" w="27521">
                  <a:moveTo>
                    <a:pt x="1" y="0"/>
                  </a:moveTo>
                  <a:lnTo>
                    <a:pt x="1" y="31823"/>
                  </a:lnTo>
                  <a:lnTo>
                    <a:pt x="27521" y="15845"/>
                  </a:lnTo>
                  <a:lnTo>
                    <a:pt x="1" y="0"/>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rot="10800000">
              <a:off x="338715" y="614063"/>
              <a:ext cx="727642" cy="631942"/>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rot="10800000">
              <a:off x="1066343" y="823521"/>
              <a:ext cx="365586" cy="422485"/>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rot="10800000">
              <a:off x="1066343" y="614063"/>
              <a:ext cx="365586" cy="420700"/>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rot="10800000">
              <a:off x="702529" y="823521"/>
              <a:ext cx="363828" cy="422485"/>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rot="10800000">
              <a:off x="1431916" y="1455450"/>
              <a:ext cx="363814" cy="420713"/>
            </a:xfrm>
            <a:custGeom>
              <a:rect b="b" l="l" r="r" t="t"/>
              <a:pathLst>
                <a:path extrusionOk="0" h="31824" w="27520">
                  <a:moveTo>
                    <a:pt x="27520" y="1"/>
                  </a:moveTo>
                  <a:lnTo>
                    <a:pt x="0" y="15845"/>
                  </a:lnTo>
                  <a:lnTo>
                    <a:pt x="27520" y="31823"/>
                  </a:lnTo>
                  <a:lnTo>
                    <a:pt x="27520" y="1"/>
                  </a:lnTo>
                  <a:close/>
                </a:path>
              </a:pathLst>
            </a:custGeom>
            <a:solidFill>
              <a:srgbClr val="FFD49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rot="10800000">
              <a:off x="1680188" y="1146763"/>
              <a:ext cx="170670" cy="196687"/>
            </a:xfrm>
            <a:custGeom>
              <a:rect b="b" l="l" r="r" t="t"/>
              <a:pathLst>
                <a:path extrusionOk="0" h="14878" w="12910">
                  <a:moveTo>
                    <a:pt x="1" y="0"/>
                  </a:moveTo>
                  <a:lnTo>
                    <a:pt x="1" y="14877"/>
                  </a:lnTo>
                  <a:lnTo>
                    <a:pt x="12910" y="7505"/>
                  </a:lnTo>
                  <a:lnTo>
                    <a:pt x="134" y="0"/>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rot="10800000">
              <a:off x="1683717" y="1776934"/>
              <a:ext cx="115543" cy="134514"/>
            </a:xfrm>
            <a:custGeom>
              <a:rect b="b" l="l" r="r" t="t"/>
              <a:pathLst>
                <a:path extrusionOk="0" h="10175" w="8740">
                  <a:moveTo>
                    <a:pt x="0" y="1"/>
                  </a:moveTo>
                  <a:lnTo>
                    <a:pt x="0" y="10175"/>
                  </a:lnTo>
                  <a:lnTo>
                    <a:pt x="8740" y="5005"/>
                  </a:lnTo>
                  <a:lnTo>
                    <a:pt x="0" y="1"/>
                  </a:lnTo>
                  <a:close/>
                </a:path>
              </a:pathLst>
            </a:custGeom>
            <a:solidFill>
              <a:srgbClr val="FFD49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rot="10800000">
              <a:off x="1066343" y="1034750"/>
              <a:ext cx="365586" cy="630184"/>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rot="10800000">
              <a:off x="1066343" y="1455450"/>
              <a:ext cx="365586" cy="420713"/>
            </a:xfrm>
            <a:custGeom>
              <a:rect b="b" l="l" r="r" t="t"/>
              <a:pathLst>
                <a:path extrusionOk="0" h="31824" w="27654">
                  <a:moveTo>
                    <a:pt x="1" y="1"/>
                  </a:moveTo>
                  <a:lnTo>
                    <a:pt x="1" y="31823"/>
                  </a:lnTo>
                  <a:lnTo>
                    <a:pt x="27654" y="15979"/>
                  </a:lnTo>
                  <a:lnTo>
                    <a:pt x="27654" y="15845"/>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rot="10800000">
              <a:off x="1431916" y="193363"/>
              <a:ext cx="363814" cy="420713"/>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rot="10800000">
              <a:off x="1795717" y="-227337"/>
              <a:ext cx="363828" cy="420713"/>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rot="10800000">
              <a:off x="1066343" y="-227337"/>
              <a:ext cx="365586" cy="841413"/>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rot="10800000">
              <a:off x="1066343" y="402834"/>
              <a:ext cx="365586" cy="420700"/>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rot="10800000">
              <a:off x="702529" y="-17866"/>
              <a:ext cx="365586" cy="841400"/>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rot="10800000">
              <a:off x="702529" y="614063"/>
              <a:ext cx="729400" cy="631942"/>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0" name="Shape 230"/>
        <p:cNvGrpSpPr/>
        <p:nvPr/>
      </p:nvGrpSpPr>
      <p:grpSpPr>
        <a:xfrm>
          <a:off x="0" y="0"/>
          <a:ext cx="0" cy="0"/>
          <a:chOff x="0" y="0"/>
          <a:chExt cx="0" cy="0"/>
        </a:xfrm>
      </p:grpSpPr>
      <p:grpSp>
        <p:nvGrpSpPr>
          <p:cNvPr id="231" name="Google Shape;231;p16"/>
          <p:cNvGrpSpPr/>
          <p:nvPr/>
        </p:nvGrpSpPr>
        <p:grpSpPr>
          <a:xfrm>
            <a:off x="6396261" y="-26651"/>
            <a:ext cx="2761414" cy="1094590"/>
            <a:chOff x="5543377" y="-26648"/>
            <a:chExt cx="3613943" cy="1432521"/>
          </a:xfrm>
        </p:grpSpPr>
        <p:sp>
          <p:nvSpPr>
            <p:cNvPr id="232" name="Google Shape;232;p16"/>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rot="-5400000">
              <a:off x="6437042" y="-62766"/>
              <a:ext cx="479036" cy="551271"/>
            </a:xfrm>
            <a:custGeom>
              <a:rect b="b" l="l" r="r" t="t"/>
              <a:pathLst>
                <a:path extrusionOk="0" h="31824" w="27654">
                  <a:moveTo>
                    <a:pt x="27653" y="1"/>
                  </a:moveTo>
                  <a:lnTo>
                    <a:pt x="0" y="15845"/>
                  </a:lnTo>
                  <a:lnTo>
                    <a:pt x="27653" y="31823"/>
                  </a:lnTo>
                  <a:lnTo>
                    <a:pt x="27653"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rot="-5400000">
              <a:off x="6849922" y="-201155"/>
              <a:ext cx="479036" cy="828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rot="-5400000">
              <a:off x="8229270" y="-201155"/>
              <a:ext cx="479036" cy="828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rot="-5400000">
              <a:off x="8643318" y="-63918"/>
              <a:ext cx="476733" cy="551271"/>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rot="-5400000">
              <a:off x="7265113" y="413968"/>
              <a:ext cx="476733" cy="553592"/>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rot="-5400000">
              <a:off x="7540756" y="415137"/>
              <a:ext cx="476733" cy="551254"/>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rot="-5400000">
              <a:off x="6852226" y="277891"/>
              <a:ext cx="476733" cy="825746"/>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rot="-5400000">
              <a:off x="5553199" y="611305"/>
              <a:ext cx="139273" cy="158917"/>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rot="-5400000">
              <a:off x="5886623" y="414843"/>
              <a:ext cx="476733" cy="551843"/>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rot="-5400000">
              <a:off x="8404961" y="653513"/>
              <a:ext cx="953448" cy="551271"/>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rot="-5400000">
              <a:off x="8230422" y="276739"/>
              <a:ext cx="476733" cy="828050"/>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rot="-5400000">
              <a:off x="7817551" y="415137"/>
              <a:ext cx="476733" cy="551254"/>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rot="-5400000">
              <a:off x="7163985" y="515124"/>
              <a:ext cx="953448" cy="828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6"/>
          <p:cNvGrpSpPr/>
          <p:nvPr/>
        </p:nvGrpSpPr>
        <p:grpSpPr>
          <a:xfrm>
            <a:off x="-413096" y="3658798"/>
            <a:ext cx="2192144" cy="1495178"/>
            <a:chOff x="-293170" y="3658798"/>
            <a:chExt cx="2192144" cy="1495178"/>
          </a:xfrm>
        </p:grpSpPr>
        <p:sp>
          <p:nvSpPr>
            <p:cNvPr id="254" name="Google Shape;254;p16"/>
            <p:cNvSpPr/>
            <p:nvPr/>
          </p:nvSpPr>
          <p:spPr>
            <a:xfrm rot="5400000">
              <a:off x="566876" y="4718563"/>
              <a:ext cx="402082" cy="465014"/>
            </a:xfrm>
            <a:custGeom>
              <a:rect b="b" l="l" r="r" t="t"/>
              <a:pathLst>
                <a:path extrusionOk="0" h="31823" w="27521">
                  <a:moveTo>
                    <a:pt x="27521" y="0"/>
                  </a:moveTo>
                  <a:lnTo>
                    <a:pt x="1" y="15978"/>
                  </a:lnTo>
                  <a:lnTo>
                    <a:pt x="27521" y="31823"/>
                  </a:lnTo>
                  <a:lnTo>
                    <a:pt x="27521"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rot="5400000">
              <a:off x="813966" y="4749204"/>
              <a:ext cx="372910" cy="433031"/>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rot="5400000">
              <a:off x="1460748" y="4750112"/>
              <a:ext cx="372910" cy="431215"/>
            </a:xfrm>
            <a:custGeom>
              <a:rect b="b" l="l" r="r" t="t"/>
              <a:pathLst>
                <a:path extrusionOk="0" h="31824" w="27521">
                  <a:moveTo>
                    <a:pt x="27521" y="1"/>
                  </a:moveTo>
                  <a:lnTo>
                    <a:pt x="1" y="15845"/>
                  </a:lnTo>
                  <a:lnTo>
                    <a:pt x="27521" y="31823"/>
                  </a:lnTo>
                  <a:lnTo>
                    <a:pt x="27521" y="1"/>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rot="5400000">
              <a:off x="1135098" y="4642762"/>
              <a:ext cx="376514" cy="645915"/>
            </a:xfrm>
            <a:custGeom>
              <a:rect b="b" l="l" r="r" t="t"/>
              <a:pathLst>
                <a:path extrusionOk="0" h="47669" w="27787">
                  <a:moveTo>
                    <a:pt x="1" y="1"/>
                  </a:moveTo>
                  <a:lnTo>
                    <a:pt x="134" y="31823"/>
                  </a:lnTo>
                  <a:lnTo>
                    <a:pt x="27787" y="47668"/>
                  </a:lnTo>
                  <a:lnTo>
                    <a:pt x="27654" y="15845"/>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rot="5400000">
              <a:off x="813065" y="4375410"/>
              <a:ext cx="374712" cy="433031"/>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5400000">
              <a:off x="597469" y="4376325"/>
              <a:ext cx="374712" cy="431202"/>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5400000">
              <a:off x="813966" y="4749204"/>
              <a:ext cx="372910" cy="433031"/>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5400000">
              <a:off x="1460754" y="4002531"/>
              <a:ext cx="372896" cy="431215"/>
            </a:xfrm>
            <a:custGeom>
              <a:rect b="b" l="l" r="r" t="t"/>
              <a:pathLst>
                <a:path extrusionOk="0" h="31824" w="27520">
                  <a:moveTo>
                    <a:pt x="27520" y="1"/>
                  </a:moveTo>
                  <a:lnTo>
                    <a:pt x="0" y="15845"/>
                  </a:lnTo>
                  <a:lnTo>
                    <a:pt x="27520" y="31823"/>
                  </a:lnTo>
                  <a:lnTo>
                    <a:pt x="2752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rot="5400000">
              <a:off x="1128547" y="3961854"/>
              <a:ext cx="174931" cy="201597"/>
            </a:xfrm>
            <a:custGeom>
              <a:rect b="b" l="l" r="r" t="t"/>
              <a:pathLst>
                <a:path extrusionOk="0" h="14878" w="12910">
                  <a:moveTo>
                    <a:pt x="1" y="0"/>
                  </a:moveTo>
                  <a:lnTo>
                    <a:pt x="1" y="14877"/>
                  </a:lnTo>
                  <a:lnTo>
                    <a:pt x="12910" y="7505"/>
                  </a:lnTo>
                  <a:lnTo>
                    <a:pt x="13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rot="5400000">
              <a:off x="1770825" y="4018351"/>
              <a:ext cx="118427" cy="137871"/>
            </a:xfrm>
            <a:custGeom>
              <a:rect b="b" l="l" r="r" t="t"/>
              <a:pathLst>
                <a:path extrusionOk="0" h="10175" w="8740">
                  <a:moveTo>
                    <a:pt x="0" y="1"/>
                  </a:moveTo>
                  <a:lnTo>
                    <a:pt x="0" y="10175"/>
                  </a:lnTo>
                  <a:lnTo>
                    <a:pt x="8740" y="5005"/>
                  </a:lnTo>
                  <a:lnTo>
                    <a:pt x="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rot="5400000">
              <a:off x="1135999" y="4268968"/>
              <a:ext cx="374712" cy="645915"/>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rot="5400000">
              <a:off x="1459847" y="4376318"/>
              <a:ext cx="374712" cy="431215"/>
            </a:xfrm>
            <a:custGeom>
              <a:rect b="b" l="l" r="r" t="t"/>
              <a:pathLst>
                <a:path extrusionOk="0" h="31824" w="27654">
                  <a:moveTo>
                    <a:pt x="1" y="1"/>
                  </a:moveTo>
                  <a:lnTo>
                    <a:pt x="1" y="31823"/>
                  </a:lnTo>
                  <a:lnTo>
                    <a:pt x="27654" y="15979"/>
                  </a:lnTo>
                  <a:lnTo>
                    <a:pt x="27654" y="15845"/>
                  </a:lnTo>
                  <a:lnTo>
                    <a:pt x="1"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rot="5400000">
              <a:off x="167191" y="4002531"/>
              <a:ext cx="372896" cy="431215"/>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rot="5400000">
              <a:off x="-264008" y="3629645"/>
              <a:ext cx="372910" cy="431215"/>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5400000">
              <a:off x="-49317" y="4160717"/>
              <a:ext cx="374712" cy="862417"/>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rot="5400000">
              <a:off x="380972" y="4376325"/>
              <a:ext cx="374712" cy="431202"/>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rot="5400000">
              <a:off x="139325" y="4533617"/>
              <a:ext cx="374712" cy="862403"/>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rot="5400000">
              <a:off x="519274" y="4454515"/>
              <a:ext cx="747608" cy="647717"/>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6"/>
          <p:cNvSpPr txBox="1"/>
          <p:nvPr>
            <p:ph type="ctrTitle"/>
          </p:nvPr>
        </p:nvSpPr>
        <p:spPr>
          <a:xfrm>
            <a:off x="4155425" y="2054338"/>
            <a:ext cx="6807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p:txBody>
      </p:sp>
      <p:sp>
        <p:nvSpPr>
          <p:cNvPr id="273" name="Google Shape;273;p16"/>
          <p:cNvSpPr txBox="1"/>
          <p:nvPr>
            <p:ph hasCustomPrompt="1" idx="2" type="title"/>
          </p:nvPr>
        </p:nvSpPr>
        <p:spPr>
          <a:xfrm>
            <a:off x="2319727" y="1966888"/>
            <a:ext cx="146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6"/>
          <p:cNvSpPr txBox="1"/>
          <p:nvPr>
            <p:ph idx="3" type="ctrTitle"/>
          </p:nvPr>
        </p:nvSpPr>
        <p:spPr>
          <a:xfrm>
            <a:off x="4155425" y="2719588"/>
            <a:ext cx="6807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p:txBody>
      </p:sp>
      <p:sp>
        <p:nvSpPr>
          <p:cNvPr id="275" name="Google Shape;275;p16"/>
          <p:cNvSpPr txBox="1"/>
          <p:nvPr>
            <p:ph hasCustomPrompt="1" idx="4" type="title"/>
          </p:nvPr>
        </p:nvSpPr>
        <p:spPr>
          <a:xfrm>
            <a:off x="2319727" y="2632138"/>
            <a:ext cx="146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76" name="Google Shape;276;p16"/>
          <p:cNvSpPr txBox="1"/>
          <p:nvPr>
            <p:ph idx="5" type="ctrTitle"/>
          </p:nvPr>
        </p:nvSpPr>
        <p:spPr>
          <a:xfrm>
            <a:off x="4155425" y="3384838"/>
            <a:ext cx="6807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p:txBody>
      </p:sp>
      <p:sp>
        <p:nvSpPr>
          <p:cNvPr id="277" name="Google Shape;277;p16"/>
          <p:cNvSpPr txBox="1"/>
          <p:nvPr>
            <p:ph hasCustomPrompt="1" idx="6" type="title"/>
          </p:nvPr>
        </p:nvSpPr>
        <p:spPr>
          <a:xfrm>
            <a:off x="2319727" y="3297388"/>
            <a:ext cx="146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6"/>
          <p:cNvSpPr txBox="1"/>
          <p:nvPr>
            <p:ph idx="7" type="ctrTitle"/>
          </p:nvPr>
        </p:nvSpPr>
        <p:spPr>
          <a:xfrm>
            <a:off x="4155425" y="4050088"/>
            <a:ext cx="6807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p:txBody>
      </p:sp>
      <p:sp>
        <p:nvSpPr>
          <p:cNvPr id="279" name="Google Shape;279;p16"/>
          <p:cNvSpPr txBox="1"/>
          <p:nvPr>
            <p:ph hasCustomPrompt="1" idx="8" type="title"/>
          </p:nvPr>
        </p:nvSpPr>
        <p:spPr>
          <a:xfrm>
            <a:off x="2319727" y="3962638"/>
            <a:ext cx="146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cxnSp>
        <p:nvCxnSpPr>
          <p:cNvPr id="280" name="Google Shape;280;p16"/>
          <p:cNvCxnSpPr/>
          <p:nvPr/>
        </p:nvCxnSpPr>
        <p:spPr>
          <a:xfrm>
            <a:off x="3986825" y="-16500"/>
            <a:ext cx="0" cy="4488600"/>
          </a:xfrm>
          <a:prstGeom prst="straightConnector1">
            <a:avLst/>
          </a:prstGeom>
          <a:noFill/>
          <a:ln cap="flat" cmpd="sng" w="28575">
            <a:solidFill>
              <a:schemeClr val="accent4"/>
            </a:solidFill>
            <a:prstDash val="solid"/>
            <a:round/>
            <a:headEnd len="med" w="med" type="none"/>
            <a:tailEnd len="med" w="med" type="none"/>
          </a:ln>
        </p:spPr>
      </p:cxnSp>
      <p:sp>
        <p:nvSpPr>
          <p:cNvPr id="281" name="Google Shape;281;p16"/>
          <p:cNvSpPr txBox="1"/>
          <p:nvPr>
            <p:ph idx="9" type="ctrTitle"/>
          </p:nvPr>
        </p:nvSpPr>
        <p:spPr>
          <a:xfrm>
            <a:off x="4155425" y="1272250"/>
            <a:ext cx="3888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3600"/>
              <a:buFont typeface="Barlow Condensed"/>
              <a:buNone/>
              <a:defRPr sz="3600">
                <a:solidFill>
                  <a:schemeClr val="accent4"/>
                </a:solidFill>
                <a:latin typeface="Barlow Condensed"/>
                <a:ea typeface="Barlow Condensed"/>
                <a:cs typeface="Barlow Condensed"/>
                <a:sym typeface="Barlow Condensed"/>
              </a:defRPr>
            </a:lvl1pPr>
            <a:lvl2pPr lvl="1" rtl="0" algn="r">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lgn="r">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lgn="r">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lgn="r">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lgn="r">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lgn="r">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lgn="r">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lgn="r">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
    <p:spTree>
      <p:nvGrpSpPr>
        <p:cNvPr id="282" name="Shape 282"/>
        <p:cNvGrpSpPr/>
        <p:nvPr/>
      </p:nvGrpSpPr>
      <p:grpSpPr>
        <a:xfrm>
          <a:off x="0" y="0"/>
          <a:ext cx="0" cy="0"/>
          <a:chOff x="0" y="0"/>
          <a:chExt cx="0" cy="0"/>
        </a:xfrm>
      </p:grpSpPr>
      <p:grpSp>
        <p:nvGrpSpPr>
          <p:cNvPr id="283" name="Google Shape;283;p17"/>
          <p:cNvGrpSpPr/>
          <p:nvPr/>
        </p:nvGrpSpPr>
        <p:grpSpPr>
          <a:xfrm flipH="1" rot="10800000">
            <a:off x="6396261" y="4059387"/>
            <a:ext cx="2761414" cy="1094590"/>
            <a:chOff x="5543377" y="-26648"/>
            <a:chExt cx="3613943" cy="1432521"/>
          </a:xfrm>
        </p:grpSpPr>
        <p:sp>
          <p:nvSpPr>
            <p:cNvPr id="284" name="Google Shape;284;p17"/>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rot="-5400000">
              <a:off x="6437042" y="-62766"/>
              <a:ext cx="479036" cy="551271"/>
            </a:xfrm>
            <a:custGeom>
              <a:rect b="b" l="l" r="r" t="t"/>
              <a:pathLst>
                <a:path extrusionOk="0" h="31824" w="27654">
                  <a:moveTo>
                    <a:pt x="27653" y="1"/>
                  </a:moveTo>
                  <a:lnTo>
                    <a:pt x="0" y="15845"/>
                  </a:lnTo>
                  <a:lnTo>
                    <a:pt x="27653" y="31823"/>
                  </a:lnTo>
                  <a:lnTo>
                    <a:pt x="27653"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rot="-5400000">
              <a:off x="6849922" y="-201155"/>
              <a:ext cx="479036" cy="828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rot="-5400000">
              <a:off x="8229270" y="-201155"/>
              <a:ext cx="479036" cy="828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rot="-5400000">
              <a:off x="8643318" y="-63918"/>
              <a:ext cx="476733" cy="551271"/>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rot="-5400000">
              <a:off x="7265113" y="413968"/>
              <a:ext cx="476733" cy="553592"/>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rot="-5400000">
              <a:off x="7540756" y="415137"/>
              <a:ext cx="476733" cy="551254"/>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rot="-5400000">
              <a:off x="6852226" y="277891"/>
              <a:ext cx="476733" cy="825746"/>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rot="-5400000">
              <a:off x="5553199" y="611305"/>
              <a:ext cx="139273" cy="158917"/>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rot="-5400000">
              <a:off x="5886623" y="414843"/>
              <a:ext cx="476733" cy="551843"/>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rot="-5400000">
              <a:off x="8404961" y="653513"/>
              <a:ext cx="953448" cy="551271"/>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rot="-5400000">
              <a:off x="8230422" y="276739"/>
              <a:ext cx="476733" cy="828050"/>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rot="-5400000">
              <a:off x="7817551" y="415137"/>
              <a:ext cx="476733" cy="551254"/>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rot="-5400000">
              <a:off x="7163985" y="515124"/>
              <a:ext cx="953448" cy="828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7"/>
          <p:cNvGrpSpPr/>
          <p:nvPr/>
        </p:nvGrpSpPr>
        <p:grpSpPr>
          <a:xfrm flipH="1" rot="10800000">
            <a:off x="-413096" y="-26651"/>
            <a:ext cx="2192144" cy="1495178"/>
            <a:chOff x="-293170" y="3658798"/>
            <a:chExt cx="2192144" cy="1495178"/>
          </a:xfrm>
        </p:grpSpPr>
        <p:sp>
          <p:nvSpPr>
            <p:cNvPr id="306" name="Google Shape;306;p17"/>
            <p:cNvSpPr/>
            <p:nvPr/>
          </p:nvSpPr>
          <p:spPr>
            <a:xfrm rot="5400000">
              <a:off x="566876" y="4718563"/>
              <a:ext cx="402082" cy="465014"/>
            </a:xfrm>
            <a:custGeom>
              <a:rect b="b" l="l" r="r" t="t"/>
              <a:pathLst>
                <a:path extrusionOk="0" h="31823" w="27521">
                  <a:moveTo>
                    <a:pt x="27521" y="0"/>
                  </a:moveTo>
                  <a:lnTo>
                    <a:pt x="1" y="15978"/>
                  </a:lnTo>
                  <a:lnTo>
                    <a:pt x="27521" y="31823"/>
                  </a:lnTo>
                  <a:lnTo>
                    <a:pt x="27521"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rot="5400000">
              <a:off x="813966" y="4749204"/>
              <a:ext cx="372910" cy="433031"/>
            </a:xfrm>
            <a:custGeom>
              <a:rect b="b" l="l" r="r" t="t"/>
              <a:pathLst>
                <a:path extrusionOk="0" h="31958" w="27521">
                  <a:moveTo>
                    <a:pt x="1" y="1"/>
                  </a:moveTo>
                  <a:lnTo>
                    <a:pt x="1" y="31957"/>
                  </a:lnTo>
                  <a:lnTo>
                    <a:pt x="27521" y="15979"/>
                  </a:lnTo>
                  <a:lnTo>
                    <a:pt x="1"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rot="5400000">
              <a:off x="1460748" y="4750112"/>
              <a:ext cx="372910" cy="431215"/>
            </a:xfrm>
            <a:custGeom>
              <a:rect b="b" l="l" r="r" t="t"/>
              <a:pathLst>
                <a:path extrusionOk="0" h="31824" w="27521">
                  <a:moveTo>
                    <a:pt x="27521" y="1"/>
                  </a:moveTo>
                  <a:lnTo>
                    <a:pt x="1" y="15845"/>
                  </a:lnTo>
                  <a:lnTo>
                    <a:pt x="27521" y="31823"/>
                  </a:lnTo>
                  <a:lnTo>
                    <a:pt x="27521" y="1"/>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rot="5400000">
              <a:off x="1135098" y="4642762"/>
              <a:ext cx="376514" cy="645915"/>
            </a:xfrm>
            <a:custGeom>
              <a:rect b="b" l="l" r="r" t="t"/>
              <a:pathLst>
                <a:path extrusionOk="0" h="47669" w="27787">
                  <a:moveTo>
                    <a:pt x="1" y="1"/>
                  </a:moveTo>
                  <a:lnTo>
                    <a:pt x="134" y="31823"/>
                  </a:lnTo>
                  <a:lnTo>
                    <a:pt x="27787" y="47668"/>
                  </a:lnTo>
                  <a:lnTo>
                    <a:pt x="27654" y="15845"/>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rot="5400000">
              <a:off x="813065" y="4375410"/>
              <a:ext cx="374712" cy="433031"/>
            </a:xfrm>
            <a:custGeom>
              <a:rect b="b" l="l" r="r" t="t"/>
              <a:pathLst>
                <a:path extrusionOk="0" h="31958" w="27654">
                  <a:moveTo>
                    <a:pt x="27654" y="1"/>
                  </a:moveTo>
                  <a:lnTo>
                    <a:pt x="1" y="15979"/>
                  </a:lnTo>
                  <a:lnTo>
                    <a:pt x="27654" y="31957"/>
                  </a:lnTo>
                  <a:lnTo>
                    <a:pt x="27654" y="1"/>
                  </a:lnTo>
                  <a:close/>
                </a:path>
              </a:pathLst>
            </a:custGeom>
            <a:solidFill>
              <a:srgbClr val="F5340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rot="5400000">
              <a:off x="597469" y="4376325"/>
              <a:ext cx="374712" cy="431202"/>
            </a:xfrm>
            <a:custGeom>
              <a:rect b="b" l="l" r="r" t="t"/>
              <a:pathLst>
                <a:path extrusionOk="0" h="31823" w="27654">
                  <a:moveTo>
                    <a:pt x="1" y="0"/>
                  </a:moveTo>
                  <a:lnTo>
                    <a:pt x="1" y="31823"/>
                  </a:lnTo>
                  <a:lnTo>
                    <a:pt x="27654" y="15978"/>
                  </a:lnTo>
                  <a:lnTo>
                    <a:pt x="1" y="0"/>
                  </a:lnTo>
                  <a:close/>
                </a:path>
              </a:pathLst>
            </a:custGeom>
            <a:solidFill>
              <a:srgbClr val="E365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rot="5400000">
              <a:off x="813966" y="4749204"/>
              <a:ext cx="372910" cy="433031"/>
            </a:xfrm>
            <a:custGeom>
              <a:rect b="b" l="l" r="r" t="t"/>
              <a:pathLst>
                <a:path extrusionOk="0" h="31958" w="27521">
                  <a:moveTo>
                    <a:pt x="1" y="1"/>
                  </a:moveTo>
                  <a:lnTo>
                    <a:pt x="1" y="31957"/>
                  </a:lnTo>
                  <a:lnTo>
                    <a:pt x="27521" y="15979"/>
                  </a:lnTo>
                  <a:lnTo>
                    <a:pt x="1"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rot="5400000">
              <a:off x="1460754" y="4002531"/>
              <a:ext cx="372896" cy="431215"/>
            </a:xfrm>
            <a:custGeom>
              <a:rect b="b" l="l" r="r" t="t"/>
              <a:pathLst>
                <a:path extrusionOk="0" h="31824" w="27520">
                  <a:moveTo>
                    <a:pt x="27520" y="1"/>
                  </a:moveTo>
                  <a:lnTo>
                    <a:pt x="0" y="15845"/>
                  </a:lnTo>
                  <a:lnTo>
                    <a:pt x="27520" y="31823"/>
                  </a:lnTo>
                  <a:lnTo>
                    <a:pt x="2752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rot="5400000">
              <a:off x="1128547" y="3961854"/>
              <a:ext cx="174931" cy="201597"/>
            </a:xfrm>
            <a:custGeom>
              <a:rect b="b" l="l" r="r" t="t"/>
              <a:pathLst>
                <a:path extrusionOk="0" h="14878" w="12910">
                  <a:moveTo>
                    <a:pt x="1" y="0"/>
                  </a:moveTo>
                  <a:lnTo>
                    <a:pt x="1" y="14877"/>
                  </a:lnTo>
                  <a:lnTo>
                    <a:pt x="12910" y="7505"/>
                  </a:lnTo>
                  <a:lnTo>
                    <a:pt x="13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rot="5400000">
              <a:off x="1770825" y="4018351"/>
              <a:ext cx="118427" cy="137871"/>
            </a:xfrm>
            <a:custGeom>
              <a:rect b="b" l="l" r="r" t="t"/>
              <a:pathLst>
                <a:path extrusionOk="0" h="10175" w="8740">
                  <a:moveTo>
                    <a:pt x="0" y="1"/>
                  </a:moveTo>
                  <a:lnTo>
                    <a:pt x="0" y="10175"/>
                  </a:lnTo>
                  <a:lnTo>
                    <a:pt x="8740" y="5005"/>
                  </a:lnTo>
                  <a:lnTo>
                    <a:pt x="0" y="1"/>
                  </a:ln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rot="5400000">
              <a:off x="1135999" y="4268968"/>
              <a:ext cx="374712" cy="645915"/>
            </a:xfrm>
            <a:custGeom>
              <a:rect b="b" l="l" r="r" t="t"/>
              <a:pathLst>
                <a:path extrusionOk="0" h="47669" w="27654">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rot="5400000">
              <a:off x="1459847" y="4376318"/>
              <a:ext cx="374712" cy="431215"/>
            </a:xfrm>
            <a:custGeom>
              <a:rect b="b" l="l" r="r" t="t"/>
              <a:pathLst>
                <a:path extrusionOk="0" h="31824" w="27654">
                  <a:moveTo>
                    <a:pt x="1" y="1"/>
                  </a:moveTo>
                  <a:lnTo>
                    <a:pt x="1" y="31823"/>
                  </a:lnTo>
                  <a:lnTo>
                    <a:pt x="27654" y="15979"/>
                  </a:lnTo>
                  <a:lnTo>
                    <a:pt x="27654" y="15845"/>
                  </a:lnTo>
                  <a:lnTo>
                    <a:pt x="1"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rot="5400000">
              <a:off x="167191" y="4002531"/>
              <a:ext cx="372896" cy="431215"/>
            </a:xfrm>
            <a:custGeom>
              <a:rect b="b" l="l" r="r" t="t"/>
              <a:pathLst>
                <a:path extrusionOk="0" h="31824" w="27520">
                  <a:moveTo>
                    <a:pt x="27520" y="1"/>
                  </a:moveTo>
                  <a:lnTo>
                    <a:pt x="0" y="15979"/>
                  </a:lnTo>
                  <a:lnTo>
                    <a:pt x="27520" y="31824"/>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rot="5400000">
              <a:off x="-264008" y="3629645"/>
              <a:ext cx="372910" cy="431215"/>
            </a:xfrm>
            <a:custGeom>
              <a:rect b="b" l="l" r="r" t="t"/>
              <a:pathLst>
                <a:path extrusionOk="0" h="31824" w="27521">
                  <a:moveTo>
                    <a:pt x="1" y="1"/>
                  </a:moveTo>
                  <a:lnTo>
                    <a:pt x="1" y="31823"/>
                  </a:lnTo>
                  <a:lnTo>
                    <a:pt x="27520"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rot="5400000">
              <a:off x="-49317" y="4160717"/>
              <a:ext cx="374712" cy="862417"/>
            </a:xfrm>
            <a:custGeom>
              <a:rect b="b" l="l" r="r" t="t"/>
              <a:pathLst>
                <a:path extrusionOk="0" h="63647" w="27654">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rot="5400000">
              <a:off x="380972" y="4376325"/>
              <a:ext cx="374712" cy="431202"/>
            </a:xfrm>
            <a:custGeom>
              <a:rect b="b" l="l" r="r" t="t"/>
              <a:pathLst>
                <a:path extrusionOk="0" h="31823" w="27654">
                  <a:moveTo>
                    <a:pt x="27654" y="0"/>
                  </a:moveTo>
                  <a:lnTo>
                    <a:pt x="1" y="15845"/>
                  </a:lnTo>
                  <a:lnTo>
                    <a:pt x="27654" y="31823"/>
                  </a:lnTo>
                  <a:lnTo>
                    <a:pt x="27654"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rot="5400000">
              <a:off x="139325" y="4533617"/>
              <a:ext cx="374712" cy="862403"/>
            </a:xfrm>
            <a:custGeom>
              <a:rect b="b" l="l" r="r" t="t"/>
              <a:pathLst>
                <a:path extrusionOk="0" h="63646" w="27654">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rot="5400000">
              <a:off x="519274" y="4454515"/>
              <a:ext cx="747608" cy="647717"/>
            </a:xfrm>
            <a:custGeom>
              <a:rect b="b" l="l" r="r" t="t"/>
              <a:pathLst>
                <a:path extrusionOk="0" h="47802" w="55174">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17"/>
          <p:cNvSpPr txBox="1"/>
          <p:nvPr>
            <p:ph type="ctrTitle"/>
          </p:nvPr>
        </p:nvSpPr>
        <p:spPr>
          <a:xfrm>
            <a:off x="4308049" y="2067485"/>
            <a:ext cx="329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325" name="Google Shape;325;p17"/>
          <p:cNvSpPr txBox="1"/>
          <p:nvPr>
            <p:ph idx="1" type="subTitle"/>
          </p:nvPr>
        </p:nvSpPr>
        <p:spPr>
          <a:xfrm>
            <a:off x="1868250" y="2708213"/>
            <a:ext cx="40203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26" name="Google Shape;326;p17"/>
          <p:cNvCxnSpPr/>
          <p:nvPr/>
        </p:nvCxnSpPr>
        <p:spPr>
          <a:xfrm>
            <a:off x="5123700" y="2607238"/>
            <a:ext cx="4020300" cy="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2">
    <p:spTree>
      <p:nvGrpSpPr>
        <p:cNvPr id="327" name="Shape 327"/>
        <p:cNvGrpSpPr/>
        <p:nvPr/>
      </p:nvGrpSpPr>
      <p:grpSpPr>
        <a:xfrm>
          <a:off x="0" y="0"/>
          <a:ext cx="0" cy="0"/>
          <a:chOff x="0" y="0"/>
          <a:chExt cx="0" cy="0"/>
        </a:xfrm>
      </p:grpSpPr>
      <p:grpSp>
        <p:nvGrpSpPr>
          <p:cNvPr id="328" name="Google Shape;328;p18"/>
          <p:cNvGrpSpPr/>
          <p:nvPr/>
        </p:nvGrpSpPr>
        <p:grpSpPr>
          <a:xfrm rot="10800000">
            <a:off x="11" y="4059387"/>
            <a:ext cx="2761414" cy="1094590"/>
            <a:chOff x="5543377" y="-26648"/>
            <a:chExt cx="3613943" cy="1432521"/>
          </a:xfrm>
        </p:grpSpPr>
        <p:sp>
          <p:nvSpPr>
            <p:cNvPr id="329" name="Google Shape;329;p18"/>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rot="-5400000">
              <a:off x="6437042" y="-62766"/>
              <a:ext cx="479036" cy="551271"/>
            </a:xfrm>
            <a:custGeom>
              <a:rect b="b" l="l" r="r" t="t"/>
              <a:pathLst>
                <a:path extrusionOk="0" h="31824" w="27654">
                  <a:moveTo>
                    <a:pt x="27653" y="1"/>
                  </a:moveTo>
                  <a:lnTo>
                    <a:pt x="0" y="15845"/>
                  </a:lnTo>
                  <a:lnTo>
                    <a:pt x="27653" y="31823"/>
                  </a:lnTo>
                  <a:lnTo>
                    <a:pt x="27653"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rot="-5400000">
              <a:off x="6849922" y="-201155"/>
              <a:ext cx="479036" cy="828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rot="-5400000">
              <a:off x="8229270" y="-201155"/>
              <a:ext cx="479036" cy="828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rot="-5400000">
              <a:off x="8643318" y="-63918"/>
              <a:ext cx="476733" cy="551271"/>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rot="-5400000">
              <a:off x="7265113" y="413968"/>
              <a:ext cx="476733" cy="553592"/>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rot="-5400000">
              <a:off x="7540756" y="415137"/>
              <a:ext cx="476733" cy="551254"/>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rot="-5400000">
              <a:off x="6852226" y="277891"/>
              <a:ext cx="476733" cy="825746"/>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rot="-5400000">
              <a:off x="5553199" y="611305"/>
              <a:ext cx="139273" cy="158917"/>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rot="-5400000">
              <a:off x="5886623" y="414843"/>
              <a:ext cx="476733" cy="551843"/>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rot="-5400000">
              <a:off x="8404961" y="653513"/>
              <a:ext cx="953448" cy="551271"/>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rot="-5400000">
              <a:off x="8230422" y="276739"/>
              <a:ext cx="476733" cy="828050"/>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rot="-5400000">
              <a:off x="7817551" y="415137"/>
              <a:ext cx="476733" cy="551254"/>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rot="-5400000">
              <a:off x="7163985" y="515124"/>
              <a:ext cx="953448" cy="828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18"/>
          <p:cNvSpPr txBox="1"/>
          <p:nvPr>
            <p:ph type="ctrTitle"/>
          </p:nvPr>
        </p:nvSpPr>
        <p:spPr>
          <a:xfrm>
            <a:off x="266501" y="468450"/>
            <a:ext cx="80955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cxnSp>
        <p:nvCxnSpPr>
          <p:cNvPr id="351" name="Google Shape;351;p18"/>
          <p:cNvCxnSpPr/>
          <p:nvPr/>
        </p:nvCxnSpPr>
        <p:spPr>
          <a:xfrm>
            <a:off x="8634675" y="-1604650"/>
            <a:ext cx="0" cy="2664900"/>
          </a:xfrm>
          <a:prstGeom prst="straightConnector1">
            <a:avLst/>
          </a:prstGeom>
          <a:noFill/>
          <a:ln cap="flat" cmpd="sng" w="28575">
            <a:solidFill>
              <a:srgbClr val="F5340B"/>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2_1">
    <p:spTree>
      <p:nvGrpSpPr>
        <p:cNvPr id="352" name="Shape 352"/>
        <p:cNvGrpSpPr/>
        <p:nvPr/>
      </p:nvGrpSpPr>
      <p:grpSpPr>
        <a:xfrm>
          <a:off x="0" y="0"/>
          <a:ext cx="0" cy="0"/>
          <a:chOff x="0" y="0"/>
          <a:chExt cx="0" cy="0"/>
        </a:xfrm>
      </p:grpSpPr>
      <p:sp>
        <p:nvSpPr>
          <p:cNvPr id="353" name="Google Shape;353;p19"/>
          <p:cNvSpPr txBox="1"/>
          <p:nvPr>
            <p:ph type="ctrTitle"/>
          </p:nvPr>
        </p:nvSpPr>
        <p:spPr>
          <a:xfrm flipH="1">
            <a:off x="770700" y="468450"/>
            <a:ext cx="8095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354" name="Google Shape;354;p19"/>
          <p:cNvCxnSpPr/>
          <p:nvPr/>
        </p:nvCxnSpPr>
        <p:spPr>
          <a:xfrm>
            <a:off x="498026" y="-1604650"/>
            <a:ext cx="0" cy="2664900"/>
          </a:xfrm>
          <a:prstGeom prst="straightConnector1">
            <a:avLst/>
          </a:prstGeom>
          <a:noFill/>
          <a:ln cap="flat" cmpd="sng" w="28575">
            <a:solidFill>
              <a:schemeClr val="lt2"/>
            </a:solidFill>
            <a:prstDash val="solid"/>
            <a:round/>
            <a:headEnd len="med" w="med" type="none"/>
            <a:tailEnd len="med" w="med" type="none"/>
          </a:ln>
        </p:spPr>
      </p:cxnSp>
      <p:grpSp>
        <p:nvGrpSpPr>
          <p:cNvPr id="355" name="Google Shape;355;p19"/>
          <p:cNvGrpSpPr/>
          <p:nvPr/>
        </p:nvGrpSpPr>
        <p:grpSpPr>
          <a:xfrm flipH="1" rot="10800000">
            <a:off x="6396261" y="4059387"/>
            <a:ext cx="2761414" cy="1094590"/>
            <a:chOff x="5543377" y="-26648"/>
            <a:chExt cx="3613943" cy="1432521"/>
          </a:xfrm>
        </p:grpSpPr>
        <p:sp>
          <p:nvSpPr>
            <p:cNvPr id="356" name="Google Shape;356;p19"/>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rgbClr val="0C2E3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rot="-5400000">
              <a:off x="6437042" y="-62766"/>
              <a:ext cx="479036" cy="551271"/>
            </a:xfrm>
            <a:custGeom>
              <a:rect b="b" l="l" r="r" t="t"/>
              <a:pathLst>
                <a:path extrusionOk="0" h="31824" w="27654">
                  <a:moveTo>
                    <a:pt x="27653" y="1"/>
                  </a:moveTo>
                  <a:lnTo>
                    <a:pt x="0" y="15845"/>
                  </a:lnTo>
                  <a:lnTo>
                    <a:pt x="27653" y="31823"/>
                  </a:lnTo>
                  <a:lnTo>
                    <a:pt x="27653"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rot="-5400000">
              <a:off x="6849922" y="-201155"/>
              <a:ext cx="479036" cy="828050"/>
            </a:xfrm>
            <a:custGeom>
              <a:rect b="b" l="l" r="r" t="t"/>
              <a:pathLst>
                <a:path extrusionOk="0" h="47802" w="27654">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rot="-5400000">
              <a:off x="8229270" y="-201155"/>
              <a:ext cx="479036" cy="828050"/>
            </a:xfrm>
            <a:custGeom>
              <a:rect b="b" l="l" r="r" t="t"/>
              <a:pathLst>
                <a:path extrusionOk="0" h="47802" w="27654">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rot="-5400000">
              <a:off x="8643318" y="-63918"/>
              <a:ext cx="476733" cy="551271"/>
            </a:xfrm>
            <a:custGeom>
              <a:rect b="b" l="l" r="r" t="t"/>
              <a:pathLst>
                <a:path extrusionOk="0" h="31824" w="27521">
                  <a:moveTo>
                    <a:pt x="27520" y="1"/>
                  </a:moveTo>
                  <a:lnTo>
                    <a:pt x="1" y="15979"/>
                  </a:lnTo>
                  <a:lnTo>
                    <a:pt x="27520" y="31823"/>
                  </a:lnTo>
                  <a:lnTo>
                    <a:pt x="27520" y="1"/>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rgbClr val="00A6A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rot="-5400000">
              <a:off x="7539604" y="-62757"/>
              <a:ext cx="479036" cy="551254"/>
            </a:xfrm>
            <a:custGeom>
              <a:rect b="b" l="l" r="r" t="t"/>
              <a:pathLst>
                <a:path extrusionOk="0" h="31823" w="27654">
                  <a:moveTo>
                    <a:pt x="27653" y="0"/>
                  </a:moveTo>
                  <a:lnTo>
                    <a:pt x="0" y="15978"/>
                  </a:lnTo>
                  <a:lnTo>
                    <a:pt x="27653" y="31823"/>
                  </a:lnTo>
                  <a:lnTo>
                    <a:pt x="27653" y="0"/>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FFA73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rot="-5400000">
              <a:off x="7265113" y="413968"/>
              <a:ext cx="476733" cy="553592"/>
            </a:xfrm>
            <a:custGeom>
              <a:rect b="b" l="l" r="r" t="t"/>
              <a:pathLst>
                <a:path extrusionOk="0" h="31958" w="27521">
                  <a:moveTo>
                    <a:pt x="27520" y="1"/>
                  </a:moveTo>
                  <a:lnTo>
                    <a:pt x="1" y="15979"/>
                  </a:lnTo>
                  <a:lnTo>
                    <a:pt x="27520" y="31957"/>
                  </a:lnTo>
                  <a:lnTo>
                    <a:pt x="2752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rot="-5400000">
              <a:off x="7540756" y="415137"/>
              <a:ext cx="476733" cy="551254"/>
            </a:xfrm>
            <a:custGeom>
              <a:rect b="b" l="l" r="r" t="t"/>
              <a:pathLst>
                <a:path extrusionOk="0" h="31823" w="27521">
                  <a:moveTo>
                    <a:pt x="1" y="0"/>
                  </a:moveTo>
                  <a:lnTo>
                    <a:pt x="1" y="31823"/>
                  </a:lnTo>
                  <a:lnTo>
                    <a:pt x="27520" y="15978"/>
                  </a:lnTo>
                  <a:lnTo>
                    <a:pt x="1" y="0"/>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rgbClr val="78001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5400000">
              <a:off x="6852226" y="277891"/>
              <a:ext cx="476733" cy="825746"/>
            </a:xfrm>
            <a:custGeom>
              <a:rect b="b" l="l" r="r" t="t"/>
              <a:pathLst>
                <a:path extrusionOk="0" h="47669" w="27521">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rot="-5400000">
              <a:off x="5553199" y="611305"/>
              <a:ext cx="139273" cy="158917"/>
            </a:xfrm>
            <a:custGeom>
              <a:rect b="b" l="l" r="r" t="t"/>
              <a:pathLst>
                <a:path extrusionOk="0" h="9174" w="8040">
                  <a:moveTo>
                    <a:pt x="8040" y="0"/>
                  </a:moveTo>
                  <a:lnTo>
                    <a:pt x="1" y="4604"/>
                  </a:lnTo>
                  <a:lnTo>
                    <a:pt x="8040" y="9174"/>
                  </a:lnTo>
                  <a:lnTo>
                    <a:pt x="8040" y="0"/>
                  </a:lnTo>
                  <a:close/>
                </a:path>
              </a:pathLst>
            </a:custGeom>
            <a:solidFill>
              <a:srgbClr val="01879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rot="-5400000">
              <a:off x="5886623" y="414843"/>
              <a:ext cx="476733" cy="551843"/>
            </a:xfrm>
            <a:custGeom>
              <a:rect b="b" l="l" r="r" t="t"/>
              <a:pathLst>
                <a:path extrusionOk="0" h="31857" w="27521">
                  <a:moveTo>
                    <a:pt x="1" y="0"/>
                  </a:moveTo>
                  <a:lnTo>
                    <a:pt x="1" y="31857"/>
                  </a:lnTo>
                  <a:lnTo>
                    <a:pt x="27520" y="15845"/>
                  </a:lnTo>
                  <a:lnTo>
                    <a:pt x="1" y="0"/>
                  </a:lnTo>
                  <a:close/>
                </a:path>
              </a:pathLst>
            </a:custGeom>
            <a:solidFill>
              <a:srgbClr val="1DCD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rot="-5400000">
              <a:off x="8404961" y="653513"/>
              <a:ext cx="953448" cy="551271"/>
            </a:xfrm>
            <a:custGeom>
              <a:rect b="b" l="l" r="r" t="t"/>
              <a:pathLst>
                <a:path extrusionOk="0" h="31824" w="55041">
                  <a:moveTo>
                    <a:pt x="27521" y="1"/>
                  </a:moveTo>
                  <a:lnTo>
                    <a:pt x="1" y="15979"/>
                  </a:lnTo>
                  <a:lnTo>
                    <a:pt x="27521" y="31823"/>
                  </a:lnTo>
                  <a:lnTo>
                    <a:pt x="55040" y="15979"/>
                  </a:lnTo>
                  <a:lnTo>
                    <a:pt x="27521"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rot="-5400000">
              <a:off x="8230422" y="276739"/>
              <a:ext cx="476733" cy="828050"/>
            </a:xfrm>
            <a:custGeom>
              <a:rect b="b" l="l" r="r" t="t"/>
              <a:pathLst>
                <a:path extrusionOk="0" h="47802" w="27521">
                  <a:moveTo>
                    <a:pt x="1" y="1"/>
                  </a:moveTo>
                  <a:lnTo>
                    <a:pt x="1" y="31824"/>
                  </a:lnTo>
                  <a:lnTo>
                    <a:pt x="27520" y="47802"/>
                  </a:lnTo>
                  <a:lnTo>
                    <a:pt x="27520" y="15979"/>
                  </a:lnTo>
                  <a:lnTo>
                    <a:pt x="1" y="1"/>
                  </a:ln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rot="-5400000">
              <a:off x="7817551" y="415137"/>
              <a:ext cx="476733" cy="551254"/>
            </a:xfrm>
            <a:custGeom>
              <a:rect b="b" l="l" r="r" t="t"/>
              <a:pathLst>
                <a:path extrusionOk="0" h="31823" w="27521">
                  <a:moveTo>
                    <a:pt x="27520" y="0"/>
                  </a:moveTo>
                  <a:lnTo>
                    <a:pt x="1" y="15845"/>
                  </a:lnTo>
                  <a:lnTo>
                    <a:pt x="27520" y="31823"/>
                  </a:lnTo>
                  <a:lnTo>
                    <a:pt x="27520" y="0"/>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rot="-5400000">
              <a:off x="7816399" y="-62757"/>
              <a:ext cx="479036" cy="551254"/>
            </a:xfrm>
            <a:custGeom>
              <a:rect b="b" l="l" r="r" t="t"/>
              <a:pathLst>
                <a:path extrusionOk="0" h="31823" w="27654">
                  <a:moveTo>
                    <a:pt x="0" y="0"/>
                  </a:moveTo>
                  <a:lnTo>
                    <a:pt x="0" y="31823"/>
                  </a:lnTo>
                  <a:lnTo>
                    <a:pt x="27653" y="15845"/>
                  </a:lnTo>
                  <a:lnTo>
                    <a:pt x="0"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rot="-5400000">
              <a:off x="7263962" y="-63926"/>
              <a:ext cx="479036" cy="553592"/>
            </a:xfrm>
            <a:custGeom>
              <a:rect b="b" l="l" r="r" t="t"/>
              <a:pathLst>
                <a:path extrusionOk="0" h="31958" w="27654">
                  <a:moveTo>
                    <a:pt x="0" y="1"/>
                  </a:moveTo>
                  <a:lnTo>
                    <a:pt x="0" y="31957"/>
                  </a:lnTo>
                  <a:lnTo>
                    <a:pt x="27653" y="15979"/>
                  </a:lnTo>
                  <a:lnTo>
                    <a:pt x="0" y="1"/>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rot="-5400000">
              <a:off x="7163985" y="515124"/>
              <a:ext cx="953448" cy="828050"/>
            </a:xfrm>
            <a:custGeom>
              <a:rect b="b" l="l" r="r" t="t"/>
              <a:pathLst>
                <a:path extrusionOk="0" h="47802" w="55041">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
    <p:spTree>
      <p:nvGrpSpPr>
        <p:cNvPr id="377" name="Shape 3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9E6E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1pPr>
            <a:lvl2pPr lvl="1"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2pPr>
            <a:lvl3pPr lvl="2"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3pPr>
            <a:lvl4pPr lvl="3"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4pPr>
            <a:lvl5pPr lvl="4"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5pPr>
            <a:lvl6pPr lvl="5"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6pPr>
            <a:lvl7pPr lvl="6"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7pPr>
            <a:lvl8pPr lvl="7"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8pPr>
            <a:lvl9pPr lvl="8" rt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434343"/>
              </a:buClr>
              <a:buSzPts val="1800"/>
              <a:buFont typeface="Arvo"/>
              <a:buChar char="●"/>
              <a:defRPr sz="1800">
                <a:solidFill>
                  <a:srgbClr val="434343"/>
                </a:solidFill>
                <a:latin typeface="Arvo"/>
                <a:ea typeface="Arvo"/>
                <a:cs typeface="Arvo"/>
                <a:sym typeface="Arvo"/>
              </a:defRPr>
            </a:lvl1pPr>
            <a:lvl2pPr indent="-317500" lvl="1" marL="9144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2pPr>
            <a:lvl3pPr indent="-317500" lvl="2" marL="13716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3pPr>
            <a:lvl4pPr indent="-317500" lvl="3" marL="18288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4pPr>
            <a:lvl5pPr indent="-317500" lvl="4" marL="22860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5pPr>
            <a:lvl6pPr indent="-317500" lvl="5" marL="27432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6pPr>
            <a:lvl7pPr indent="-317500" lvl="6" marL="32004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7pPr>
            <a:lvl8pPr indent="-317500" lvl="7" marL="3657600" rtl="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8pPr>
            <a:lvl9pPr indent="-317500" lvl="8" marL="4114800" rtl="0">
              <a:lnSpc>
                <a:spcPct val="115000"/>
              </a:lnSpc>
              <a:spcBef>
                <a:spcPts val="1600"/>
              </a:spcBef>
              <a:spcAft>
                <a:spcPts val="1600"/>
              </a:spcAft>
              <a:buClr>
                <a:srgbClr val="434343"/>
              </a:buClr>
              <a:buSzPts val="1400"/>
              <a:buFont typeface="Arvo"/>
              <a:buChar char="■"/>
              <a:defRPr>
                <a:solidFill>
                  <a:srgbClr val="434343"/>
                </a:solidFill>
                <a:latin typeface="Arvo"/>
                <a:ea typeface="Arvo"/>
                <a:cs typeface="Arvo"/>
                <a:sym typeface="Arv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drive.google.com/file/d/1KjJdW2LBpjOZ4qR3t6u1sJEE6Zpb_uUw/view" TargetMode="External"/><Relationship Id="rId4" Type="http://schemas.openxmlformats.org/officeDocument/2006/relationships/image" Target="../media/image1.png"/><Relationship Id="rId5" Type="http://schemas.openxmlformats.org/officeDocument/2006/relationships/hyperlink" Target="http://drive.google.com/file/d/1vbzTIKzL-FPP9VcwDdQY6O10l7vCoz22/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6.jpg"/><Relationship Id="rId5"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6E1"/>
        </a:solidFill>
      </p:bgPr>
    </p:bg>
    <p:spTree>
      <p:nvGrpSpPr>
        <p:cNvPr id="381" name="Shape 381"/>
        <p:cNvGrpSpPr/>
        <p:nvPr/>
      </p:nvGrpSpPr>
      <p:grpSpPr>
        <a:xfrm>
          <a:off x="0" y="0"/>
          <a:ext cx="0" cy="0"/>
          <a:chOff x="0" y="0"/>
          <a:chExt cx="0" cy="0"/>
        </a:xfrm>
      </p:grpSpPr>
      <p:sp>
        <p:nvSpPr>
          <p:cNvPr id="382" name="Google Shape;382;p21"/>
          <p:cNvSpPr txBox="1"/>
          <p:nvPr>
            <p:ph type="ctrTitle"/>
          </p:nvPr>
        </p:nvSpPr>
        <p:spPr>
          <a:xfrm>
            <a:off x="2362575" y="1545450"/>
            <a:ext cx="4419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LAUNCHPAD McQUACK AUTONOMOUS DRIVING</a:t>
            </a:r>
            <a:endParaRPr sz="4000"/>
          </a:p>
        </p:txBody>
      </p:sp>
      <p:pic>
        <p:nvPicPr>
          <p:cNvPr id="383" name="Google Shape;383;p21"/>
          <p:cNvPicPr preferRelativeResize="0"/>
          <p:nvPr/>
        </p:nvPicPr>
        <p:blipFill>
          <a:blip r:embed="rId3">
            <a:alphaModFix/>
          </a:blip>
          <a:stretch>
            <a:fillRect/>
          </a:stretch>
        </p:blipFill>
        <p:spPr>
          <a:xfrm>
            <a:off x="7357600" y="346075"/>
            <a:ext cx="1413925" cy="1767400"/>
          </a:xfrm>
          <a:prstGeom prst="rect">
            <a:avLst/>
          </a:prstGeom>
          <a:noFill/>
          <a:ln>
            <a:noFill/>
          </a:ln>
        </p:spPr>
      </p:pic>
      <p:sp>
        <p:nvSpPr>
          <p:cNvPr id="384" name="Google Shape;384;p21"/>
          <p:cNvSpPr txBox="1"/>
          <p:nvPr>
            <p:ph idx="4294967295" type="subTitle"/>
          </p:nvPr>
        </p:nvSpPr>
        <p:spPr>
          <a:xfrm>
            <a:off x="0" y="4364400"/>
            <a:ext cx="7100400" cy="77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Lucas Vanslette, Khurram Malik, Patrick Donelan</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ph type="ctrTitle"/>
          </p:nvPr>
        </p:nvSpPr>
        <p:spPr>
          <a:xfrm flipH="1">
            <a:off x="770700" y="468450"/>
            <a:ext cx="809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RESULTS</a:t>
            </a:r>
            <a:endParaRPr/>
          </a:p>
        </p:txBody>
      </p:sp>
      <p:pic>
        <p:nvPicPr>
          <p:cNvPr id="499" name="Google Shape;499;p30" title="lane_following_Trim.mp4">
            <a:hlinkClick r:id="rId3"/>
          </p:cNvPr>
          <p:cNvPicPr preferRelativeResize="0"/>
          <p:nvPr/>
        </p:nvPicPr>
        <p:blipFill>
          <a:blip r:embed="rId4">
            <a:alphaModFix/>
          </a:blip>
          <a:stretch>
            <a:fillRect/>
          </a:stretch>
        </p:blipFill>
        <p:spPr>
          <a:xfrm>
            <a:off x="658475" y="1217075"/>
            <a:ext cx="4572000" cy="3429000"/>
          </a:xfrm>
          <a:prstGeom prst="rect">
            <a:avLst/>
          </a:prstGeom>
          <a:noFill/>
          <a:ln>
            <a:noFill/>
          </a:ln>
        </p:spPr>
      </p:pic>
      <p:pic>
        <p:nvPicPr>
          <p:cNvPr id="500" name="Google Shape;500;p30" title="red_object_detection.MOV">
            <a:hlinkClick r:id="rId5"/>
          </p:cNvPr>
          <p:cNvPicPr preferRelativeResize="0"/>
          <p:nvPr/>
        </p:nvPicPr>
        <p:blipFill>
          <a:blip r:embed="rId4">
            <a:alphaModFix/>
          </a:blip>
          <a:stretch>
            <a:fillRect/>
          </a:stretch>
        </p:blipFill>
        <p:spPr>
          <a:xfrm>
            <a:off x="5382875" y="1198650"/>
            <a:ext cx="3608725" cy="27065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1"/>
          <p:cNvSpPr txBox="1"/>
          <p:nvPr>
            <p:ph type="ctrTitle"/>
          </p:nvPr>
        </p:nvSpPr>
        <p:spPr>
          <a:xfrm>
            <a:off x="266501" y="468450"/>
            <a:ext cx="8095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CHALLENGES FACED</a:t>
            </a:r>
            <a:endParaRPr/>
          </a:p>
        </p:txBody>
      </p:sp>
      <p:sp>
        <p:nvSpPr>
          <p:cNvPr id="506" name="Google Shape;506;p31"/>
          <p:cNvSpPr txBox="1"/>
          <p:nvPr/>
        </p:nvSpPr>
        <p:spPr>
          <a:xfrm>
            <a:off x="3127900" y="1216475"/>
            <a:ext cx="5234100" cy="228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vo"/>
              <a:buChar char="●"/>
            </a:pPr>
            <a:r>
              <a:rPr lang="en" sz="1800">
                <a:latin typeface="Arvo"/>
                <a:ea typeface="Arvo"/>
                <a:cs typeface="Arvo"/>
                <a:sym typeface="Arvo"/>
              </a:rPr>
              <a:t>Color masking</a:t>
            </a:r>
            <a:endParaRPr sz="1800">
              <a:latin typeface="Arvo"/>
              <a:ea typeface="Arvo"/>
              <a:cs typeface="Arvo"/>
              <a:sym typeface="Arvo"/>
            </a:endParaRPr>
          </a:p>
          <a:p>
            <a:pPr indent="-342900" lvl="1" marL="914400" rtl="0" algn="l">
              <a:spcBef>
                <a:spcPts val="0"/>
              </a:spcBef>
              <a:spcAft>
                <a:spcPts val="0"/>
              </a:spcAft>
              <a:buSzPts val="1800"/>
              <a:buFont typeface="Arvo"/>
              <a:buChar char="○"/>
            </a:pPr>
            <a:r>
              <a:rPr lang="en" sz="1800">
                <a:latin typeface="Arvo"/>
                <a:ea typeface="Arvo"/>
                <a:cs typeface="Arvo"/>
                <a:sym typeface="Arvo"/>
              </a:rPr>
              <a:t>Different lighting conditions would give a yellow hue to our image.</a:t>
            </a:r>
            <a:endParaRPr sz="1800">
              <a:latin typeface="Arvo"/>
              <a:ea typeface="Arvo"/>
              <a:cs typeface="Arvo"/>
              <a:sym typeface="Arvo"/>
            </a:endParaRPr>
          </a:p>
          <a:p>
            <a:pPr indent="-342900" lvl="1" marL="914400" rtl="0" algn="l">
              <a:spcBef>
                <a:spcPts val="0"/>
              </a:spcBef>
              <a:spcAft>
                <a:spcPts val="0"/>
              </a:spcAft>
              <a:buSzPts val="1800"/>
              <a:buFont typeface="Arvo"/>
              <a:buChar char="○"/>
            </a:pPr>
            <a:r>
              <a:rPr lang="en" sz="1800">
                <a:latin typeface="Arvo"/>
                <a:ea typeface="Arvo"/>
                <a:cs typeface="Arvo"/>
                <a:sym typeface="Arvo"/>
              </a:rPr>
              <a:t>Resulted in artifacts in yellow image </a:t>
            </a:r>
            <a:r>
              <a:rPr lang="en" sz="1800">
                <a:latin typeface="Arvo"/>
                <a:ea typeface="Arvo"/>
                <a:cs typeface="Arvo"/>
                <a:sym typeface="Arvo"/>
              </a:rPr>
              <a:t>extraction</a:t>
            </a:r>
            <a:r>
              <a:rPr lang="en" sz="1800">
                <a:latin typeface="Arvo"/>
                <a:ea typeface="Arvo"/>
                <a:cs typeface="Arvo"/>
                <a:sym typeface="Arvo"/>
              </a:rPr>
              <a:t> which would throw off our line following algorithm </a:t>
            </a:r>
            <a:endParaRPr sz="1800">
              <a:latin typeface="Arvo"/>
              <a:ea typeface="Arvo"/>
              <a:cs typeface="Arvo"/>
              <a:sym typeface="Arvo"/>
            </a:endParaRPr>
          </a:p>
          <a:p>
            <a:pPr indent="-342900" lvl="1" marL="914400" rtl="0" algn="l">
              <a:spcBef>
                <a:spcPts val="0"/>
              </a:spcBef>
              <a:spcAft>
                <a:spcPts val="0"/>
              </a:spcAft>
              <a:buSzPts val="1800"/>
              <a:buFont typeface="Arvo"/>
              <a:buChar char="○"/>
            </a:pPr>
            <a:r>
              <a:rPr lang="en" sz="1800">
                <a:latin typeface="Arvo"/>
                <a:ea typeface="Arvo"/>
                <a:cs typeface="Arvo"/>
                <a:sym typeface="Arvo"/>
              </a:rPr>
              <a:t>Moved to closet for a controlled color environment </a:t>
            </a:r>
            <a:endParaRPr sz="1800">
              <a:latin typeface="Arvo"/>
              <a:ea typeface="Arvo"/>
              <a:cs typeface="Arvo"/>
              <a:sym typeface="Arvo"/>
            </a:endParaRPr>
          </a:p>
        </p:txBody>
      </p:sp>
      <p:pic>
        <p:nvPicPr>
          <p:cNvPr id="507" name="Google Shape;507;p31"/>
          <p:cNvPicPr preferRelativeResize="0"/>
          <p:nvPr/>
        </p:nvPicPr>
        <p:blipFill>
          <a:blip r:embed="rId3">
            <a:alphaModFix/>
          </a:blip>
          <a:stretch>
            <a:fillRect/>
          </a:stretch>
        </p:blipFill>
        <p:spPr>
          <a:xfrm>
            <a:off x="7090225" y="3594400"/>
            <a:ext cx="1713050" cy="1320750"/>
          </a:xfrm>
          <a:prstGeom prst="rect">
            <a:avLst/>
          </a:prstGeom>
          <a:noFill/>
          <a:ln>
            <a:noFill/>
          </a:ln>
        </p:spPr>
      </p:pic>
      <p:pic>
        <p:nvPicPr>
          <p:cNvPr id="508" name="Google Shape;508;p31"/>
          <p:cNvPicPr preferRelativeResize="0"/>
          <p:nvPr/>
        </p:nvPicPr>
        <p:blipFill rotWithShape="1">
          <a:blip r:embed="rId4">
            <a:alphaModFix/>
          </a:blip>
          <a:srcRect b="0" l="0" r="0" t="15938"/>
          <a:stretch/>
        </p:blipFill>
        <p:spPr>
          <a:xfrm>
            <a:off x="317450" y="160250"/>
            <a:ext cx="2235950" cy="3514572"/>
          </a:xfrm>
          <a:prstGeom prst="rect">
            <a:avLst/>
          </a:prstGeom>
          <a:noFill/>
          <a:ln>
            <a:noFill/>
          </a:ln>
        </p:spPr>
      </p:pic>
      <p:sp>
        <p:nvSpPr>
          <p:cNvPr id="509" name="Google Shape;509;p31"/>
          <p:cNvSpPr/>
          <p:nvPr/>
        </p:nvSpPr>
        <p:spPr>
          <a:xfrm rot="2484714">
            <a:off x="7002398" y="3824153"/>
            <a:ext cx="257609" cy="536443"/>
          </a:xfrm>
          <a:prstGeom prst="up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txBox="1"/>
          <p:nvPr/>
        </p:nvSpPr>
        <p:spPr>
          <a:xfrm>
            <a:off x="5435138" y="4167100"/>
            <a:ext cx="17880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vo"/>
                <a:ea typeface="Arvo"/>
                <a:cs typeface="Arvo"/>
                <a:sym typeface="Arvo"/>
              </a:rPr>
              <a:t>Should be white, yellow instead</a:t>
            </a:r>
            <a:endParaRPr>
              <a:latin typeface="Arvo"/>
              <a:ea typeface="Arvo"/>
              <a:cs typeface="Arvo"/>
              <a:sym typeface="Arvo"/>
            </a:endParaRPr>
          </a:p>
        </p:txBody>
      </p:sp>
      <p:pic>
        <p:nvPicPr>
          <p:cNvPr id="511" name="Google Shape;511;p31"/>
          <p:cNvPicPr preferRelativeResize="0"/>
          <p:nvPr/>
        </p:nvPicPr>
        <p:blipFill>
          <a:blip r:embed="rId5">
            <a:alphaModFix/>
          </a:blip>
          <a:stretch>
            <a:fillRect/>
          </a:stretch>
        </p:blipFill>
        <p:spPr>
          <a:xfrm>
            <a:off x="3647250" y="3758900"/>
            <a:ext cx="1577901" cy="1285647"/>
          </a:xfrm>
          <a:prstGeom prst="rect">
            <a:avLst/>
          </a:prstGeom>
          <a:noFill/>
          <a:ln>
            <a:noFill/>
          </a:ln>
        </p:spPr>
      </p:pic>
      <p:sp>
        <p:nvSpPr>
          <p:cNvPr id="512" name="Google Shape;512;p31"/>
          <p:cNvSpPr/>
          <p:nvPr/>
        </p:nvSpPr>
        <p:spPr>
          <a:xfrm rot="-2855768">
            <a:off x="5067063" y="3824256"/>
            <a:ext cx="257581" cy="536391"/>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2"/>
          <p:cNvSpPr txBox="1"/>
          <p:nvPr>
            <p:ph type="ctrTitle"/>
          </p:nvPr>
        </p:nvSpPr>
        <p:spPr>
          <a:xfrm>
            <a:off x="266501" y="468450"/>
            <a:ext cx="8095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FUTURE GOALS</a:t>
            </a:r>
            <a:endParaRPr/>
          </a:p>
        </p:txBody>
      </p:sp>
      <p:sp>
        <p:nvSpPr>
          <p:cNvPr id="518" name="Google Shape;518;p32"/>
          <p:cNvSpPr txBox="1"/>
          <p:nvPr/>
        </p:nvSpPr>
        <p:spPr>
          <a:xfrm>
            <a:off x="3448425" y="1373550"/>
            <a:ext cx="5146500" cy="290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vo"/>
              <a:buChar char="●"/>
            </a:pPr>
            <a:r>
              <a:rPr lang="en" sz="2000">
                <a:latin typeface="Arvo"/>
                <a:ea typeface="Arvo"/>
                <a:cs typeface="Arvo"/>
                <a:sym typeface="Arvo"/>
              </a:rPr>
              <a:t>More robust lane following</a:t>
            </a:r>
            <a:endParaRPr sz="2000">
              <a:latin typeface="Arvo"/>
              <a:ea typeface="Arvo"/>
              <a:cs typeface="Arvo"/>
              <a:sym typeface="Arvo"/>
            </a:endParaRPr>
          </a:p>
          <a:p>
            <a:pPr indent="-355600" lvl="0" marL="457200" rtl="0" algn="l">
              <a:spcBef>
                <a:spcPts val="0"/>
              </a:spcBef>
              <a:spcAft>
                <a:spcPts val="0"/>
              </a:spcAft>
              <a:buSzPts val="2000"/>
              <a:buFont typeface="Arvo"/>
              <a:buChar char="●"/>
            </a:pPr>
            <a:r>
              <a:rPr lang="en" sz="2000">
                <a:latin typeface="Arvo"/>
                <a:ea typeface="Arvo"/>
                <a:cs typeface="Arvo"/>
                <a:sym typeface="Arvo"/>
              </a:rPr>
              <a:t>Object avoidance path planning</a:t>
            </a:r>
            <a:endParaRPr sz="2000">
              <a:latin typeface="Arvo"/>
              <a:ea typeface="Arvo"/>
              <a:cs typeface="Arvo"/>
              <a:sym typeface="Arvo"/>
            </a:endParaRPr>
          </a:p>
          <a:p>
            <a:pPr indent="-355600" lvl="0" marL="457200" rtl="0" algn="l">
              <a:spcBef>
                <a:spcPts val="0"/>
              </a:spcBef>
              <a:spcAft>
                <a:spcPts val="0"/>
              </a:spcAft>
              <a:buSzPts val="2000"/>
              <a:buFont typeface="Arvo"/>
              <a:buChar char="●"/>
            </a:pPr>
            <a:r>
              <a:rPr lang="en" sz="2000">
                <a:latin typeface="Arvo"/>
                <a:ea typeface="Arvo"/>
                <a:cs typeface="Arvo"/>
                <a:sym typeface="Arvo"/>
              </a:rPr>
              <a:t>Different obstacle avoidance schemes for obstacles of different colors</a:t>
            </a:r>
            <a:endParaRPr sz="2000">
              <a:latin typeface="Arvo"/>
              <a:ea typeface="Arvo"/>
              <a:cs typeface="Arvo"/>
              <a:sym typeface="Arvo"/>
            </a:endParaRPr>
          </a:p>
        </p:txBody>
      </p:sp>
      <p:pic>
        <p:nvPicPr>
          <p:cNvPr id="519" name="Google Shape;519;p32"/>
          <p:cNvPicPr preferRelativeResize="0"/>
          <p:nvPr/>
        </p:nvPicPr>
        <p:blipFill>
          <a:blip r:embed="rId3">
            <a:alphaModFix/>
          </a:blip>
          <a:stretch>
            <a:fillRect/>
          </a:stretch>
        </p:blipFill>
        <p:spPr>
          <a:xfrm>
            <a:off x="220826" y="132975"/>
            <a:ext cx="2383125" cy="3804475"/>
          </a:xfrm>
          <a:prstGeom prst="rect">
            <a:avLst/>
          </a:prstGeom>
          <a:noFill/>
          <a:ln>
            <a:noFill/>
          </a:ln>
        </p:spPr>
      </p:pic>
      <p:sp>
        <p:nvSpPr>
          <p:cNvPr id="520" name="Google Shape;520;p32"/>
          <p:cNvSpPr/>
          <p:nvPr/>
        </p:nvSpPr>
        <p:spPr>
          <a:xfrm rot="-2470102">
            <a:off x="1085829" y="2436213"/>
            <a:ext cx="92059" cy="271069"/>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rot="-2111442">
            <a:off x="730275" y="2100644"/>
            <a:ext cx="92140" cy="271085"/>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rot="676399">
            <a:off x="599456" y="1508109"/>
            <a:ext cx="92077" cy="270935"/>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rot="5388802">
            <a:off x="1405263" y="841211"/>
            <a:ext cx="92100" cy="2712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rot="3257314">
            <a:off x="923574" y="938654"/>
            <a:ext cx="91999" cy="271079"/>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rot="-4780708">
            <a:off x="1891679" y="841279"/>
            <a:ext cx="92090" cy="271038"/>
          </a:xfrm>
          <a:prstGeom prst="down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rot="-3655635">
            <a:off x="2359129" y="963386"/>
            <a:ext cx="91990" cy="271134"/>
          </a:xfrm>
          <a:prstGeom prst="down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6E1"/>
        </a:solidFill>
      </p:bgPr>
    </p:bg>
    <p:spTree>
      <p:nvGrpSpPr>
        <p:cNvPr id="530" name="Shape 530"/>
        <p:cNvGrpSpPr/>
        <p:nvPr/>
      </p:nvGrpSpPr>
      <p:grpSpPr>
        <a:xfrm>
          <a:off x="0" y="0"/>
          <a:ext cx="0" cy="0"/>
          <a:chOff x="0" y="0"/>
          <a:chExt cx="0" cy="0"/>
        </a:xfrm>
      </p:grpSpPr>
      <p:sp>
        <p:nvSpPr>
          <p:cNvPr id="531" name="Google Shape;531;p33"/>
          <p:cNvSpPr txBox="1"/>
          <p:nvPr>
            <p:ph type="ctrTitle"/>
          </p:nvPr>
        </p:nvSpPr>
        <p:spPr>
          <a:xfrm>
            <a:off x="4308049" y="2067485"/>
            <a:ext cx="329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End</a:t>
            </a:r>
            <a:endParaRPr/>
          </a:p>
        </p:txBody>
      </p:sp>
      <p:sp>
        <p:nvSpPr>
          <p:cNvPr id="532" name="Google Shape;532;p33"/>
          <p:cNvSpPr txBox="1"/>
          <p:nvPr>
            <p:ph idx="1" type="subTitle"/>
          </p:nvPr>
        </p:nvSpPr>
        <p:spPr>
          <a:xfrm>
            <a:off x="1868250" y="2708238"/>
            <a:ext cx="40203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Any Questions?</a:t>
            </a:r>
            <a:endParaRPr sz="3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txBox="1"/>
          <p:nvPr>
            <p:ph idx="9" type="ctrTitle"/>
          </p:nvPr>
        </p:nvSpPr>
        <p:spPr>
          <a:xfrm>
            <a:off x="4127875" y="592575"/>
            <a:ext cx="2737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54132"/>
                </a:solidFill>
              </a:rPr>
              <a:t>TABLE OF CONTENTS</a:t>
            </a:r>
            <a:endParaRPr>
              <a:solidFill>
                <a:srgbClr val="F54132"/>
              </a:solidFill>
            </a:endParaRPr>
          </a:p>
        </p:txBody>
      </p:sp>
      <p:graphicFrame>
        <p:nvGraphicFramePr>
          <p:cNvPr id="390" name="Google Shape;390;p22"/>
          <p:cNvGraphicFramePr/>
          <p:nvPr/>
        </p:nvGraphicFramePr>
        <p:xfrm>
          <a:off x="2980525" y="1095338"/>
          <a:ext cx="3000000" cy="3000000"/>
        </p:xfrm>
        <a:graphic>
          <a:graphicData uri="http://schemas.openxmlformats.org/drawingml/2006/table">
            <a:tbl>
              <a:tblPr>
                <a:noFill/>
                <a:tableStyleId>{1EB19B72-B29C-40DA-B177-18D0AB1DE804}</a:tableStyleId>
              </a:tblPr>
              <a:tblGrid>
                <a:gridCol w="1005975"/>
                <a:gridCol w="5157500"/>
              </a:tblGrid>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01</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MOTIVATION</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02</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DUCKIEBOT OVERVIEW</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03</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ROS </a:t>
                      </a:r>
                      <a:r>
                        <a:rPr lang="en" sz="2000">
                          <a:solidFill>
                            <a:schemeClr val="lt1"/>
                          </a:solidFill>
                          <a:latin typeface="Barlow Condensed"/>
                          <a:ea typeface="Barlow Condensed"/>
                          <a:cs typeface="Barlow Condensed"/>
                          <a:sym typeface="Barlow Condensed"/>
                        </a:rPr>
                        <a:t>IMPLEMENTATION</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04</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CAMERA CALIBRATION</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05</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LANE FOLLOWING/OBJECT DETECTION</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06</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OUR SOLUTION</a:t>
                      </a:r>
                      <a:endParaRPr sz="700"/>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07</a:t>
                      </a:r>
                      <a:endParaRPr sz="2000">
                        <a:solidFill>
                          <a:schemeClr val="lt1"/>
                        </a:solidFill>
                        <a:latin typeface="Barlow Condensed"/>
                        <a:ea typeface="Barlow Condensed"/>
                        <a:cs typeface="Barlow Condensed"/>
                        <a:sym typeface="Barlow Condensed"/>
                      </a:endParaRPr>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CHALLENGES FACED</a:t>
                      </a:r>
                      <a:endParaRPr sz="2000">
                        <a:solidFill>
                          <a:schemeClr val="lt1"/>
                        </a:solidFill>
                        <a:latin typeface="Barlow Condensed"/>
                        <a:ea typeface="Barlow Condensed"/>
                        <a:cs typeface="Barlow Condensed"/>
                        <a:sym typeface="Barlow Condensed"/>
                      </a:endParaRPr>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r h="390400">
                <a:tc>
                  <a:txBody>
                    <a:bodyPr/>
                    <a:lstStyle/>
                    <a:p>
                      <a:pPr indent="0" lvl="0" marL="0" rtl="0" algn="r">
                        <a:spcBef>
                          <a:spcPts val="0"/>
                        </a:spcBef>
                        <a:spcAft>
                          <a:spcPts val="0"/>
                        </a:spcAft>
                        <a:buNone/>
                      </a:pPr>
                      <a:r>
                        <a:rPr lang="en" sz="2000">
                          <a:solidFill>
                            <a:schemeClr val="lt1"/>
                          </a:solidFill>
                          <a:latin typeface="Barlow Condensed"/>
                          <a:ea typeface="Barlow Condensed"/>
                          <a:cs typeface="Barlow Condensed"/>
                          <a:sym typeface="Barlow Condensed"/>
                        </a:rPr>
                        <a:t>08</a:t>
                      </a:r>
                      <a:endParaRPr sz="2000">
                        <a:solidFill>
                          <a:schemeClr val="lt1"/>
                        </a:solidFill>
                        <a:latin typeface="Barlow Condensed"/>
                        <a:ea typeface="Barlow Condensed"/>
                        <a:cs typeface="Barlow Condensed"/>
                        <a:sym typeface="Barlow Condensed"/>
                      </a:endParaRPr>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latin typeface="Barlow Condensed"/>
                          <a:ea typeface="Barlow Condensed"/>
                          <a:cs typeface="Barlow Condensed"/>
                          <a:sym typeface="Barlow Condensed"/>
                        </a:rPr>
                        <a:t>FUTURE GOALS / QUESTIONS</a:t>
                      </a:r>
                      <a:endParaRPr sz="2000">
                        <a:solidFill>
                          <a:schemeClr val="lt1"/>
                        </a:solidFill>
                        <a:latin typeface="Barlow Condensed"/>
                        <a:ea typeface="Barlow Condensed"/>
                        <a:cs typeface="Barlow Condensed"/>
                        <a:sym typeface="Barlow Condensed"/>
                      </a:endParaRPr>
                    </a:p>
                  </a:txBody>
                  <a:tcPr marT="91425" marB="91425" marR="91425" marL="91425">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434343">
                          <a:alpha val="0"/>
                        </a:srgbClr>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r>
            </a:tbl>
          </a:graphicData>
        </a:graphic>
      </p:graphicFrame>
      <p:cxnSp>
        <p:nvCxnSpPr>
          <p:cNvPr id="391" name="Google Shape;391;p22"/>
          <p:cNvCxnSpPr/>
          <p:nvPr/>
        </p:nvCxnSpPr>
        <p:spPr>
          <a:xfrm>
            <a:off x="3986225" y="4445450"/>
            <a:ext cx="0" cy="55110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type="ctrTitle"/>
          </p:nvPr>
        </p:nvSpPr>
        <p:spPr>
          <a:xfrm>
            <a:off x="266501" y="468450"/>
            <a:ext cx="8095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MOTIVATION</a:t>
            </a:r>
            <a:endParaRPr/>
          </a:p>
        </p:txBody>
      </p:sp>
      <p:pic>
        <p:nvPicPr>
          <p:cNvPr id="397" name="Google Shape;397;p23"/>
          <p:cNvPicPr preferRelativeResize="0"/>
          <p:nvPr/>
        </p:nvPicPr>
        <p:blipFill>
          <a:blip r:embed="rId3">
            <a:alphaModFix/>
          </a:blip>
          <a:stretch>
            <a:fillRect/>
          </a:stretch>
        </p:blipFill>
        <p:spPr>
          <a:xfrm>
            <a:off x="3627150" y="1803213"/>
            <a:ext cx="5230701" cy="2942275"/>
          </a:xfrm>
          <a:prstGeom prst="rect">
            <a:avLst/>
          </a:prstGeom>
          <a:noFill/>
          <a:ln>
            <a:noFill/>
          </a:ln>
        </p:spPr>
      </p:pic>
      <p:sp>
        <p:nvSpPr>
          <p:cNvPr id="398" name="Google Shape;398;p23"/>
          <p:cNvSpPr txBox="1"/>
          <p:nvPr/>
        </p:nvSpPr>
        <p:spPr>
          <a:xfrm>
            <a:off x="266500" y="2571750"/>
            <a:ext cx="3284700" cy="140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vo"/>
              <a:buChar char="●"/>
            </a:pPr>
            <a:r>
              <a:rPr lang="en">
                <a:latin typeface="Arvo"/>
                <a:ea typeface="Arvo"/>
                <a:cs typeface="Arvo"/>
                <a:sym typeface="Arvo"/>
              </a:rPr>
              <a:t>Launchpad McQuack is Scrooge McDuck’s personal driver</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
                <a:latin typeface="Arvo"/>
                <a:ea typeface="Arvo"/>
                <a:cs typeface="Arvo"/>
                <a:sym typeface="Arvo"/>
              </a:rPr>
              <a:t>We named the Duckiebot Launchpad McQuack, hoping to not crash as much...</a:t>
            </a:r>
            <a:endParaRPr>
              <a:latin typeface="Arvo"/>
              <a:ea typeface="Arvo"/>
              <a:cs typeface="Arvo"/>
              <a:sym typeface="Arvo"/>
            </a:endParaRPr>
          </a:p>
        </p:txBody>
      </p:sp>
      <p:pic>
        <p:nvPicPr>
          <p:cNvPr id="399" name="Google Shape;399;p23"/>
          <p:cNvPicPr preferRelativeResize="0"/>
          <p:nvPr/>
        </p:nvPicPr>
        <p:blipFill>
          <a:blip r:embed="rId4">
            <a:alphaModFix/>
          </a:blip>
          <a:stretch>
            <a:fillRect/>
          </a:stretch>
        </p:blipFill>
        <p:spPr>
          <a:xfrm>
            <a:off x="266500" y="266825"/>
            <a:ext cx="2314575" cy="197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4"/>
          <p:cNvSpPr txBox="1"/>
          <p:nvPr>
            <p:ph type="ctrTitle"/>
          </p:nvPr>
        </p:nvSpPr>
        <p:spPr>
          <a:xfrm>
            <a:off x="1795512" y="1545452"/>
            <a:ext cx="5553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DUCKIEBOT OVERVIEW</a:t>
            </a:r>
            <a:endParaRPr/>
          </a:p>
        </p:txBody>
      </p:sp>
      <p:sp>
        <p:nvSpPr>
          <p:cNvPr id="405" name="Google Shape;405;p24"/>
          <p:cNvSpPr txBox="1"/>
          <p:nvPr>
            <p:ph idx="4294967295" type="body"/>
          </p:nvPr>
        </p:nvSpPr>
        <p:spPr>
          <a:xfrm>
            <a:off x="5494225" y="3671400"/>
            <a:ext cx="3684900" cy="147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Components </a:t>
            </a:r>
            <a:endParaRPr/>
          </a:p>
          <a:p>
            <a:pPr indent="-317500" lvl="1" marL="914400" rtl="0" algn="l">
              <a:spcBef>
                <a:spcPts val="0"/>
              </a:spcBef>
              <a:spcAft>
                <a:spcPts val="0"/>
              </a:spcAft>
              <a:buSzPts val="1400"/>
              <a:buChar char="○"/>
            </a:pPr>
            <a:r>
              <a:rPr lang="en"/>
              <a:t>2 DC Motors</a:t>
            </a:r>
            <a:endParaRPr/>
          </a:p>
          <a:p>
            <a:pPr indent="-317500" lvl="1" marL="914400" rtl="0" algn="l">
              <a:spcBef>
                <a:spcPts val="0"/>
              </a:spcBef>
              <a:spcAft>
                <a:spcPts val="0"/>
              </a:spcAft>
              <a:buSzPts val="1400"/>
              <a:buChar char="○"/>
            </a:pPr>
            <a:r>
              <a:rPr lang="en"/>
              <a:t>Motor Hat</a:t>
            </a:r>
            <a:endParaRPr/>
          </a:p>
          <a:p>
            <a:pPr indent="-317500" lvl="1" marL="914400" rtl="0" algn="l">
              <a:spcBef>
                <a:spcPts val="0"/>
              </a:spcBef>
              <a:spcAft>
                <a:spcPts val="0"/>
              </a:spcAft>
              <a:buSzPts val="1400"/>
              <a:buChar char="○"/>
            </a:pPr>
            <a:r>
              <a:rPr lang="en"/>
              <a:t>Raspberry Pi 3 Model B+</a:t>
            </a:r>
            <a:endParaRPr/>
          </a:p>
          <a:p>
            <a:pPr indent="-317500" lvl="1" marL="914400" rtl="0" algn="l">
              <a:spcBef>
                <a:spcPts val="0"/>
              </a:spcBef>
              <a:spcAft>
                <a:spcPts val="0"/>
              </a:spcAft>
              <a:buSzPts val="1400"/>
              <a:buChar char="○"/>
            </a:pPr>
            <a:r>
              <a:rPr lang="en"/>
              <a:t>Pi Camera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06" name="Google Shape;406;p24"/>
          <p:cNvPicPr preferRelativeResize="0"/>
          <p:nvPr/>
        </p:nvPicPr>
        <p:blipFill>
          <a:blip r:embed="rId3">
            <a:alphaModFix/>
          </a:blip>
          <a:stretch>
            <a:fillRect/>
          </a:stretch>
        </p:blipFill>
        <p:spPr>
          <a:xfrm>
            <a:off x="609826" y="216450"/>
            <a:ext cx="1185675" cy="2355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5"/>
          <p:cNvSpPr txBox="1"/>
          <p:nvPr>
            <p:ph type="ctrTitle"/>
          </p:nvPr>
        </p:nvSpPr>
        <p:spPr>
          <a:xfrm>
            <a:off x="3468876" y="468450"/>
            <a:ext cx="4893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800"/>
              <a:t>ROS IMPLEMENTATION: CLIENT-SERVICE MODEL</a:t>
            </a:r>
            <a:endParaRPr sz="2800"/>
          </a:p>
        </p:txBody>
      </p:sp>
      <p:sp>
        <p:nvSpPr>
          <p:cNvPr id="412" name="Google Shape;412;p25"/>
          <p:cNvSpPr/>
          <p:nvPr/>
        </p:nvSpPr>
        <p:spPr>
          <a:xfrm>
            <a:off x="3279763" y="1715325"/>
            <a:ext cx="2584500" cy="4002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Camera Interface</a:t>
            </a:r>
            <a:endParaRPr b="1"/>
          </a:p>
        </p:txBody>
      </p:sp>
      <p:sp>
        <p:nvSpPr>
          <p:cNvPr id="413" name="Google Shape;413;p25"/>
          <p:cNvSpPr/>
          <p:nvPr/>
        </p:nvSpPr>
        <p:spPr>
          <a:xfrm>
            <a:off x="3279763" y="2352513"/>
            <a:ext cx="2584500" cy="4002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 Processing</a:t>
            </a:r>
            <a:endParaRPr b="1"/>
          </a:p>
        </p:txBody>
      </p:sp>
      <p:sp>
        <p:nvSpPr>
          <p:cNvPr id="414" name="Google Shape;414;p25"/>
          <p:cNvSpPr/>
          <p:nvPr/>
        </p:nvSpPr>
        <p:spPr>
          <a:xfrm>
            <a:off x="3279763" y="2954200"/>
            <a:ext cx="2584500" cy="4002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Motion Logic</a:t>
            </a:r>
            <a:endParaRPr b="1"/>
          </a:p>
        </p:txBody>
      </p:sp>
      <p:sp>
        <p:nvSpPr>
          <p:cNvPr id="415" name="Google Shape;415;p25"/>
          <p:cNvSpPr/>
          <p:nvPr/>
        </p:nvSpPr>
        <p:spPr>
          <a:xfrm>
            <a:off x="3279763" y="3555863"/>
            <a:ext cx="2584500" cy="4002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Motion Interface</a:t>
            </a:r>
            <a:endParaRPr b="1"/>
          </a:p>
        </p:txBody>
      </p:sp>
      <p:sp>
        <p:nvSpPr>
          <p:cNvPr id="416" name="Google Shape;416;p25"/>
          <p:cNvSpPr/>
          <p:nvPr/>
        </p:nvSpPr>
        <p:spPr>
          <a:xfrm>
            <a:off x="2400975" y="1863050"/>
            <a:ext cx="704400" cy="615600"/>
          </a:xfrm>
          <a:prstGeom prst="curvedRight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2400975" y="2604125"/>
            <a:ext cx="704400" cy="544800"/>
          </a:xfrm>
          <a:prstGeom prst="curvedRight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2400975" y="3191800"/>
            <a:ext cx="704400" cy="802800"/>
          </a:xfrm>
          <a:prstGeom prst="curvedRight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rot="-5400000">
            <a:off x="6038673" y="1745591"/>
            <a:ext cx="704400" cy="704400"/>
          </a:xfrm>
          <a:prstGeom prst="curvedUp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rot="-5400000">
            <a:off x="6068750" y="2486448"/>
            <a:ext cx="544800" cy="704400"/>
          </a:xfrm>
          <a:prstGeom prst="curvedUp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rot="-5400000">
            <a:off x="5978225" y="3177100"/>
            <a:ext cx="675000" cy="704400"/>
          </a:xfrm>
          <a:prstGeom prst="curvedUpArrow">
            <a:avLst>
              <a:gd fmla="val 25000" name="adj1"/>
              <a:gd fmla="val 50000" name="adj2"/>
              <a:gd fmla="val 25000" name="adj3"/>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7210913" y="3443025"/>
            <a:ext cx="1518900" cy="469500"/>
          </a:xfrm>
          <a:prstGeom prst="wedgeRectCallout">
            <a:avLst>
              <a:gd fmla="val -67710" name="adj1"/>
              <a:gd fmla="val 2189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Request linear, angular velocity</a:t>
            </a:r>
            <a:endParaRPr/>
          </a:p>
        </p:txBody>
      </p:sp>
      <p:sp>
        <p:nvSpPr>
          <p:cNvPr id="423" name="Google Shape;423;p25"/>
          <p:cNvSpPr/>
          <p:nvPr/>
        </p:nvSpPr>
        <p:spPr>
          <a:xfrm>
            <a:off x="7210913" y="2603900"/>
            <a:ext cx="1518900" cy="469500"/>
          </a:xfrm>
          <a:prstGeom prst="wedgeRectCallout">
            <a:avLst>
              <a:gd fmla="val -67710" name="adj1"/>
              <a:gd fmla="val 2189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Request heading error</a:t>
            </a:r>
            <a:endParaRPr/>
          </a:p>
        </p:txBody>
      </p:sp>
      <p:sp>
        <p:nvSpPr>
          <p:cNvPr id="424" name="Google Shape;424;p25"/>
          <p:cNvSpPr/>
          <p:nvPr/>
        </p:nvSpPr>
        <p:spPr>
          <a:xfrm>
            <a:off x="7210913" y="1764775"/>
            <a:ext cx="1518900" cy="469500"/>
          </a:xfrm>
          <a:prstGeom prst="wedgeRectCallout">
            <a:avLst>
              <a:gd fmla="val -67710" name="adj1"/>
              <a:gd fmla="val 2189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Request camera snapshot</a:t>
            </a:r>
            <a:endParaRPr/>
          </a:p>
        </p:txBody>
      </p:sp>
      <p:sp>
        <p:nvSpPr>
          <p:cNvPr id="425" name="Google Shape;425;p25"/>
          <p:cNvSpPr/>
          <p:nvPr/>
        </p:nvSpPr>
        <p:spPr>
          <a:xfrm>
            <a:off x="414213" y="1680675"/>
            <a:ext cx="1518900" cy="469500"/>
          </a:xfrm>
          <a:prstGeom prst="wedgeRectCallout">
            <a:avLst>
              <a:gd fmla="val 69167" name="adj1"/>
              <a:gd fmla="val 24223"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Return snapshot</a:t>
            </a:r>
            <a:endParaRPr/>
          </a:p>
        </p:txBody>
      </p:sp>
      <p:sp>
        <p:nvSpPr>
          <p:cNvPr id="426" name="Google Shape;426;p25"/>
          <p:cNvSpPr/>
          <p:nvPr/>
        </p:nvSpPr>
        <p:spPr>
          <a:xfrm>
            <a:off x="414213" y="2603900"/>
            <a:ext cx="1518900" cy="469500"/>
          </a:xfrm>
          <a:prstGeom prst="wedgeRectCallout">
            <a:avLst>
              <a:gd fmla="val 69167" name="adj1"/>
              <a:gd fmla="val 24223"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Return heading error</a:t>
            </a:r>
            <a:endParaRPr/>
          </a:p>
        </p:txBody>
      </p:sp>
      <p:sp>
        <p:nvSpPr>
          <p:cNvPr id="427" name="Google Shape;427;p25"/>
          <p:cNvSpPr/>
          <p:nvPr/>
        </p:nvSpPr>
        <p:spPr>
          <a:xfrm>
            <a:off x="414213" y="3443025"/>
            <a:ext cx="1518900" cy="469500"/>
          </a:xfrm>
          <a:prstGeom prst="wedgeRectCallout">
            <a:avLst>
              <a:gd fmla="val 69167" name="adj1"/>
              <a:gd fmla="val 24223"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Return linear, angular velocity</a:t>
            </a:r>
            <a:endParaRPr/>
          </a:p>
        </p:txBody>
      </p:sp>
      <p:pic>
        <p:nvPicPr>
          <p:cNvPr id="428" name="Google Shape;428;p25"/>
          <p:cNvPicPr preferRelativeResize="0"/>
          <p:nvPr/>
        </p:nvPicPr>
        <p:blipFill>
          <a:blip r:embed="rId3">
            <a:alphaModFix/>
          </a:blip>
          <a:stretch>
            <a:fillRect/>
          </a:stretch>
        </p:blipFill>
        <p:spPr>
          <a:xfrm>
            <a:off x="4102400" y="4394642"/>
            <a:ext cx="939200" cy="704400"/>
          </a:xfrm>
          <a:prstGeom prst="rect">
            <a:avLst/>
          </a:prstGeom>
          <a:noFill/>
          <a:ln>
            <a:noFill/>
          </a:ln>
        </p:spPr>
      </p:pic>
      <p:pic>
        <p:nvPicPr>
          <p:cNvPr id="429" name="Google Shape;429;p25"/>
          <p:cNvPicPr preferRelativeResize="0"/>
          <p:nvPr/>
        </p:nvPicPr>
        <p:blipFill>
          <a:blip r:embed="rId4">
            <a:alphaModFix/>
          </a:blip>
          <a:stretch>
            <a:fillRect/>
          </a:stretch>
        </p:blipFill>
        <p:spPr>
          <a:xfrm>
            <a:off x="4070800" y="127575"/>
            <a:ext cx="1002400" cy="1002400"/>
          </a:xfrm>
          <a:prstGeom prst="rect">
            <a:avLst/>
          </a:prstGeom>
          <a:noFill/>
          <a:ln cap="flat" cmpd="sng" w="19050">
            <a:solidFill>
              <a:schemeClr val="dk2"/>
            </a:solidFill>
            <a:prstDash val="solid"/>
            <a:round/>
            <a:headEnd len="sm" w="sm" type="none"/>
            <a:tailEnd len="sm" w="sm" type="none"/>
          </a:ln>
        </p:spPr>
      </p:pic>
      <p:sp>
        <p:nvSpPr>
          <p:cNvPr id="430" name="Google Shape;430;p25"/>
          <p:cNvSpPr/>
          <p:nvPr/>
        </p:nvSpPr>
        <p:spPr>
          <a:xfrm>
            <a:off x="4722500" y="1274150"/>
            <a:ext cx="352200" cy="297000"/>
          </a:xfrm>
          <a:prstGeom prst="upArrow">
            <a:avLst>
              <a:gd fmla="val 50000" name="adj1"/>
              <a:gd fmla="val 50000" name="adj2"/>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rot="10797072">
            <a:off x="4069275" y="1274140"/>
            <a:ext cx="352200" cy="297000"/>
          </a:xfrm>
          <a:prstGeom prst="upArrow">
            <a:avLst>
              <a:gd fmla="val 50000" name="adj1"/>
              <a:gd fmla="val 50000" name="adj2"/>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4722538" y="4193225"/>
            <a:ext cx="352200" cy="297000"/>
          </a:xfrm>
          <a:prstGeom prst="upArrow">
            <a:avLst>
              <a:gd fmla="val 50000" name="adj1"/>
              <a:gd fmla="val 50000" name="adj2"/>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rot="10797072">
            <a:off x="4069313" y="4193215"/>
            <a:ext cx="352200" cy="297000"/>
          </a:xfrm>
          <a:prstGeom prst="upArrow">
            <a:avLst>
              <a:gd fmla="val 50000" name="adj1"/>
              <a:gd fmla="val 50000" name="adj2"/>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6"/>
          <p:cNvSpPr txBox="1"/>
          <p:nvPr>
            <p:ph type="ctrTitle"/>
          </p:nvPr>
        </p:nvSpPr>
        <p:spPr>
          <a:xfrm flipH="1">
            <a:off x="770700" y="468450"/>
            <a:ext cx="809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CAMERA CALIBRATION</a:t>
            </a:r>
            <a:endParaRPr/>
          </a:p>
        </p:txBody>
      </p:sp>
      <p:sp>
        <p:nvSpPr>
          <p:cNvPr id="439" name="Google Shape;439;p2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ROS camera calibration to determine intrinsic parameters</a:t>
            </a:r>
            <a:endParaRPr/>
          </a:p>
          <a:p>
            <a:pPr indent="-317500" lvl="1" marL="914400" rtl="0" algn="l">
              <a:spcBef>
                <a:spcPts val="0"/>
              </a:spcBef>
              <a:spcAft>
                <a:spcPts val="0"/>
              </a:spcAft>
              <a:buSzPts val="1400"/>
              <a:buChar char="○"/>
            </a:pPr>
            <a:r>
              <a:rPr lang="en"/>
              <a:t>We attempted our own calibration with MATLAB and python code first but were not able to get as good of a calibration</a:t>
            </a:r>
            <a:endParaRPr/>
          </a:p>
          <a:p>
            <a:pPr indent="-342900" lvl="0" marL="457200" rtl="0" algn="l">
              <a:spcBef>
                <a:spcPts val="0"/>
              </a:spcBef>
              <a:spcAft>
                <a:spcPts val="0"/>
              </a:spcAft>
              <a:buSzPts val="1800"/>
              <a:buChar char="●"/>
            </a:pPr>
            <a:r>
              <a:rPr lang="en"/>
              <a:t>Determined the camera extrinsic parameters from the camera pose using MATLAB</a:t>
            </a:r>
            <a:endParaRPr/>
          </a:p>
          <a:p>
            <a:pPr indent="-342900" lvl="0" marL="457200" rtl="0" algn="l">
              <a:spcBef>
                <a:spcPts val="0"/>
              </a:spcBef>
              <a:spcAft>
                <a:spcPts val="0"/>
              </a:spcAft>
              <a:buSzPts val="1800"/>
              <a:buChar char="●"/>
            </a:pPr>
            <a:r>
              <a:rPr lang="en"/>
              <a:t>Calculated homography matrix using the intrinsic and extrinsic parameters</a:t>
            </a:r>
            <a:endParaRPr/>
          </a:p>
        </p:txBody>
      </p:sp>
      <p:pic>
        <p:nvPicPr>
          <p:cNvPr id="440" name="Google Shape;440;p26"/>
          <p:cNvPicPr preferRelativeResize="0"/>
          <p:nvPr/>
        </p:nvPicPr>
        <p:blipFill rotWithShape="1">
          <a:blip r:embed="rId3">
            <a:alphaModFix/>
          </a:blip>
          <a:srcRect b="36252" l="0" r="0" t="0"/>
          <a:stretch/>
        </p:blipFill>
        <p:spPr>
          <a:xfrm>
            <a:off x="2875450" y="2995550"/>
            <a:ext cx="3393100" cy="2102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7"/>
          <p:cNvSpPr txBox="1"/>
          <p:nvPr>
            <p:ph type="ctrTitle"/>
          </p:nvPr>
        </p:nvSpPr>
        <p:spPr>
          <a:xfrm>
            <a:off x="266501" y="468450"/>
            <a:ext cx="8095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CAMERA CALIBRATION</a:t>
            </a:r>
            <a:endParaRPr/>
          </a:p>
        </p:txBody>
      </p:sp>
      <p:pic>
        <p:nvPicPr>
          <p:cNvPr id="446" name="Google Shape;446;p27"/>
          <p:cNvPicPr preferRelativeResize="0"/>
          <p:nvPr/>
        </p:nvPicPr>
        <p:blipFill rotWithShape="1">
          <a:blip r:embed="rId3">
            <a:alphaModFix/>
          </a:blip>
          <a:srcRect b="0" l="0" r="0" t="0"/>
          <a:stretch/>
        </p:blipFill>
        <p:spPr>
          <a:xfrm>
            <a:off x="149449" y="815925"/>
            <a:ext cx="8451624" cy="4120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8"/>
          <p:cNvSpPr txBox="1"/>
          <p:nvPr>
            <p:ph type="ctrTitle"/>
          </p:nvPr>
        </p:nvSpPr>
        <p:spPr>
          <a:xfrm flipH="1">
            <a:off x="770700" y="468450"/>
            <a:ext cx="809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LANE FOLLOWING</a:t>
            </a:r>
            <a:endParaRPr/>
          </a:p>
        </p:txBody>
      </p:sp>
      <p:pic>
        <p:nvPicPr>
          <p:cNvPr id="452" name="Google Shape;452;p28"/>
          <p:cNvPicPr preferRelativeResize="0"/>
          <p:nvPr/>
        </p:nvPicPr>
        <p:blipFill rotWithShape="1">
          <a:blip r:embed="rId3">
            <a:alphaModFix/>
          </a:blip>
          <a:srcRect b="5043" l="5472" r="1461" t="6476"/>
          <a:stretch/>
        </p:blipFill>
        <p:spPr>
          <a:xfrm>
            <a:off x="6568300" y="1580375"/>
            <a:ext cx="2468451" cy="1576698"/>
          </a:xfrm>
          <a:prstGeom prst="rect">
            <a:avLst/>
          </a:prstGeom>
          <a:noFill/>
          <a:ln cap="flat" cmpd="sng" w="19050">
            <a:solidFill>
              <a:schemeClr val="dk2"/>
            </a:solidFill>
            <a:prstDash val="solid"/>
            <a:round/>
            <a:headEnd len="sm" w="sm" type="none"/>
            <a:tailEnd len="sm" w="sm" type="none"/>
          </a:ln>
        </p:spPr>
      </p:pic>
      <p:sp>
        <p:nvSpPr>
          <p:cNvPr id="453" name="Google Shape;453;p28"/>
          <p:cNvSpPr txBox="1"/>
          <p:nvPr/>
        </p:nvSpPr>
        <p:spPr>
          <a:xfrm>
            <a:off x="311700" y="11524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Obtain the current frame from the Duckiebot camera</a:t>
            </a:r>
            <a:endParaRPr/>
          </a:p>
        </p:txBody>
      </p:sp>
      <p:sp>
        <p:nvSpPr>
          <p:cNvPr id="454" name="Google Shape;454;p28"/>
          <p:cNvSpPr txBox="1"/>
          <p:nvPr/>
        </p:nvSpPr>
        <p:spPr>
          <a:xfrm>
            <a:off x="311700" y="19076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Obtain the yellow lines from the image</a:t>
            </a:r>
            <a:endParaRPr/>
          </a:p>
        </p:txBody>
      </p:sp>
      <p:sp>
        <p:nvSpPr>
          <p:cNvPr id="455" name="Google Shape;455;p28"/>
          <p:cNvSpPr txBox="1"/>
          <p:nvPr/>
        </p:nvSpPr>
        <p:spPr>
          <a:xfrm>
            <a:off x="311700" y="26484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Polyfit based on x,y data points from the yellow lines</a:t>
            </a:r>
            <a:endParaRPr/>
          </a:p>
        </p:txBody>
      </p:sp>
      <p:sp>
        <p:nvSpPr>
          <p:cNvPr id="456" name="Google Shape;456;p28"/>
          <p:cNvSpPr txBox="1"/>
          <p:nvPr/>
        </p:nvSpPr>
        <p:spPr>
          <a:xfrm>
            <a:off x="3440000" y="11524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Obtain the error (where we want to be - where we should be)</a:t>
            </a:r>
            <a:endParaRPr/>
          </a:p>
        </p:txBody>
      </p:sp>
      <p:sp>
        <p:nvSpPr>
          <p:cNvPr id="457" name="Google Shape;457;p28"/>
          <p:cNvSpPr txBox="1"/>
          <p:nvPr/>
        </p:nvSpPr>
        <p:spPr>
          <a:xfrm>
            <a:off x="3492038" y="1939925"/>
            <a:ext cx="2736900" cy="6378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Calculate Motor_Offset from the error</a:t>
            </a:r>
            <a:endParaRPr/>
          </a:p>
        </p:txBody>
      </p:sp>
      <p:cxnSp>
        <p:nvCxnSpPr>
          <p:cNvPr id="458" name="Google Shape;458;p28"/>
          <p:cNvCxnSpPr>
            <a:stCxn id="453" idx="2"/>
            <a:endCxn id="454" idx="0"/>
          </p:cNvCxnSpPr>
          <p:nvPr/>
        </p:nvCxnSpPr>
        <p:spPr>
          <a:xfrm>
            <a:off x="1730100" y="1725175"/>
            <a:ext cx="0" cy="182400"/>
          </a:xfrm>
          <a:prstGeom prst="straightConnector1">
            <a:avLst/>
          </a:prstGeom>
          <a:noFill/>
          <a:ln cap="flat" cmpd="sng" w="19050">
            <a:solidFill>
              <a:schemeClr val="accent4"/>
            </a:solidFill>
            <a:prstDash val="solid"/>
            <a:round/>
            <a:headEnd len="med" w="med" type="none"/>
            <a:tailEnd len="med" w="med" type="triangle"/>
          </a:ln>
        </p:spPr>
      </p:cxnSp>
      <p:cxnSp>
        <p:nvCxnSpPr>
          <p:cNvPr id="459" name="Google Shape;459;p28"/>
          <p:cNvCxnSpPr>
            <a:stCxn id="454" idx="2"/>
            <a:endCxn id="455" idx="0"/>
          </p:cNvCxnSpPr>
          <p:nvPr/>
        </p:nvCxnSpPr>
        <p:spPr>
          <a:xfrm>
            <a:off x="1730100" y="2480375"/>
            <a:ext cx="0" cy="168000"/>
          </a:xfrm>
          <a:prstGeom prst="straightConnector1">
            <a:avLst/>
          </a:prstGeom>
          <a:noFill/>
          <a:ln cap="flat" cmpd="sng" w="19050">
            <a:solidFill>
              <a:schemeClr val="accent4"/>
            </a:solidFill>
            <a:prstDash val="solid"/>
            <a:round/>
            <a:headEnd len="med" w="med" type="none"/>
            <a:tailEnd len="med" w="med" type="triangle"/>
          </a:ln>
        </p:spPr>
      </p:cxnSp>
      <p:sp>
        <p:nvSpPr>
          <p:cNvPr id="460" name="Google Shape;460;p28"/>
          <p:cNvSpPr txBox="1"/>
          <p:nvPr/>
        </p:nvSpPr>
        <p:spPr>
          <a:xfrm>
            <a:off x="3489938" y="2792475"/>
            <a:ext cx="2736900" cy="797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Calculate PWM values based on motor_offset for angular velocities</a:t>
            </a:r>
            <a:endParaRPr/>
          </a:p>
        </p:txBody>
      </p:sp>
      <p:sp>
        <p:nvSpPr>
          <p:cNvPr id="461" name="Google Shape;461;p28"/>
          <p:cNvSpPr txBox="1"/>
          <p:nvPr/>
        </p:nvSpPr>
        <p:spPr>
          <a:xfrm>
            <a:off x="311700" y="33892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Transform yellow line from image plane to world plane</a:t>
            </a:r>
            <a:endParaRPr/>
          </a:p>
        </p:txBody>
      </p:sp>
      <p:sp>
        <p:nvSpPr>
          <p:cNvPr id="462" name="Google Shape;462;p28"/>
          <p:cNvSpPr txBox="1"/>
          <p:nvPr/>
        </p:nvSpPr>
        <p:spPr>
          <a:xfrm>
            <a:off x="311700" y="4130075"/>
            <a:ext cx="2836800" cy="572700"/>
          </a:xfrm>
          <a:prstGeom prst="rect">
            <a:avLst/>
          </a:prstGeom>
          <a:solidFill>
            <a:srgbClr val="1DCDC3"/>
          </a:solidFill>
          <a:ln cap="flat" cmpd="sng" w="19050">
            <a:solidFill>
              <a:srgbClr val="FFA73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Add lane offset to yellow line in world plane for desired heading</a:t>
            </a:r>
            <a:endParaRPr/>
          </a:p>
        </p:txBody>
      </p:sp>
      <p:cxnSp>
        <p:nvCxnSpPr>
          <p:cNvPr id="463" name="Google Shape;463;p28"/>
          <p:cNvCxnSpPr>
            <a:stCxn id="462" idx="3"/>
            <a:endCxn id="456" idx="1"/>
          </p:cNvCxnSpPr>
          <p:nvPr/>
        </p:nvCxnSpPr>
        <p:spPr>
          <a:xfrm flipH="1" rot="10800000">
            <a:off x="3148500" y="1438925"/>
            <a:ext cx="291600" cy="2977500"/>
          </a:xfrm>
          <a:prstGeom prst="bentConnector3">
            <a:avLst>
              <a:gd fmla="val 49983" name="adj1"/>
            </a:avLst>
          </a:prstGeom>
          <a:noFill/>
          <a:ln cap="flat" cmpd="sng" w="19050">
            <a:solidFill>
              <a:schemeClr val="accent4"/>
            </a:solidFill>
            <a:prstDash val="solid"/>
            <a:round/>
            <a:headEnd len="med" w="med" type="none"/>
            <a:tailEnd len="med" w="med" type="triangle"/>
          </a:ln>
        </p:spPr>
      </p:cxnSp>
      <p:cxnSp>
        <p:nvCxnSpPr>
          <p:cNvPr id="464" name="Google Shape;464;p28"/>
          <p:cNvCxnSpPr>
            <a:stCxn id="457" idx="3"/>
            <a:endCxn id="465" idx="0"/>
          </p:cNvCxnSpPr>
          <p:nvPr/>
        </p:nvCxnSpPr>
        <p:spPr>
          <a:xfrm>
            <a:off x="6228938" y="2258825"/>
            <a:ext cx="248700" cy="1639200"/>
          </a:xfrm>
          <a:prstGeom prst="bentConnector2">
            <a:avLst/>
          </a:prstGeom>
          <a:noFill/>
          <a:ln cap="flat" cmpd="sng" w="19050">
            <a:solidFill>
              <a:schemeClr val="accent4"/>
            </a:solidFill>
            <a:prstDash val="solid"/>
            <a:round/>
            <a:headEnd len="med" w="med" type="none"/>
            <a:tailEnd len="med" w="med" type="none"/>
          </a:ln>
        </p:spPr>
      </p:cxnSp>
      <p:cxnSp>
        <p:nvCxnSpPr>
          <p:cNvPr id="466" name="Google Shape;466;p28"/>
          <p:cNvCxnSpPr>
            <a:stCxn id="456" idx="2"/>
            <a:endCxn id="457" idx="0"/>
          </p:cNvCxnSpPr>
          <p:nvPr/>
        </p:nvCxnSpPr>
        <p:spPr>
          <a:xfrm>
            <a:off x="4858400" y="1725175"/>
            <a:ext cx="2100" cy="214800"/>
          </a:xfrm>
          <a:prstGeom prst="straightConnector1">
            <a:avLst/>
          </a:prstGeom>
          <a:noFill/>
          <a:ln cap="flat" cmpd="sng" w="19050">
            <a:solidFill>
              <a:schemeClr val="accent4"/>
            </a:solidFill>
            <a:prstDash val="solid"/>
            <a:round/>
            <a:headEnd len="med" w="med" type="none"/>
            <a:tailEnd len="med" w="med" type="triangle"/>
          </a:ln>
        </p:spPr>
      </p:cxnSp>
      <p:cxnSp>
        <p:nvCxnSpPr>
          <p:cNvPr id="467" name="Google Shape;467;p28"/>
          <p:cNvCxnSpPr>
            <a:stCxn id="455" idx="2"/>
            <a:endCxn id="461" idx="0"/>
          </p:cNvCxnSpPr>
          <p:nvPr/>
        </p:nvCxnSpPr>
        <p:spPr>
          <a:xfrm>
            <a:off x="1730100" y="3221175"/>
            <a:ext cx="0" cy="168000"/>
          </a:xfrm>
          <a:prstGeom prst="straightConnector1">
            <a:avLst/>
          </a:prstGeom>
          <a:noFill/>
          <a:ln cap="flat" cmpd="sng" w="19050">
            <a:solidFill>
              <a:schemeClr val="accent4"/>
            </a:solidFill>
            <a:prstDash val="solid"/>
            <a:round/>
            <a:headEnd len="med" w="med" type="none"/>
            <a:tailEnd len="med" w="med" type="triangle"/>
          </a:ln>
        </p:spPr>
      </p:cxnSp>
      <p:cxnSp>
        <p:nvCxnSpPr>
          <p:cNvPr id="468" name="Google Shape;468;p28"/>
          <p:cNvCxnSpPr/>
          <p:nvPr/>
        </p:nvCxnSpPr>
        <p:spPr>
          <a:xfrm>
            <a:off x="1730100" y="3961975"/>
            <a:ext cx="0" cy="168000"/>
          </a:xfrm>
          <a:prstGeom prst="straightConnector1">
            <a:avLst/>
          </a:prstGeom>
          <a:noFill/>
          <a:ln cap="flat" cmpd="sng" w="19050">
            <a:solidFill>
              <a:schemeClr val="accent4"/>
            </a:solidFill>
            <a:prstDash val="solid"/>
            <a:round/>
            <a:headEnd len="med" w="med" type="none"/>
            <a:tailEnd len="med" w="med" type="triangle"/>
          </a:ln>
        </p:spPr>
      </p:cxnSp>
      <p:cxnSp>
        <p:nvCxnSpPr>
          <p:cNvPr id="469" name="Google Shape;469;p28"/>
          <p:cNvCxnSpPr>
            <a:stCxn id="457" idx="2"/>
            <a:endCxn id="460" idx="0"/>
          </p:cNvCxnSpPr>
          <p:nvPr/>
        </p:nvCxnSpPr>
        <p:spPr>
          <a:xfrm flipH="1">
            <a:off x="4858388" y="2577725"/>
            <a:ext cx="2100" cy="214800"/>
          </a:xfrm>
          <a:prstGeom prst="straightConnector1">
            <a:avLst/>
          </a:prstGeom>
          <a:noFill/>
          <a:ln cap="flat" cmpd="sng" w="19050">
            <a:solidFill>
              <a:schemeClr val="accent4"/>
            </a:solidFill>
            <a:prstDash val="solid"/>
            <a:round/>
            <a:headEnd len="med" w="med" type="none"/>
            <a:tailEnd len="med" w="med" type="triangle"/>
          </a:ln>
        </p:spPr>
      </p:cxnSp>
      <p:pic>
        <p:nvPicPr>
          <p:cNvPr id="465" name="Google Shape;465;p28"/>
          <p:cNvPicPr preferRelativeResize="0"/>
          <p:nvPr/>
        </p:nvPicPr>
        <p:blipFill rotWithShape="1">
          <a:blip r:embed="rId4">
            <a:alphaModFix/>
          </a:blip>
          <a:srcRect b="31356" l="0" r="1438" t="0"/>
          <a:stretch/>
        </p:blipFill>
        <p:spPr>
          <a:xfrm>
            <a:off x="3941775" y="3898049"/>
            <a:ext cx="5071975" cy="396625"/>
          </a:xfrm>
          <a:prstGeom prst="rect">
            <a:avLst/>
          </a:prstGeom>
          <a:noFill/>
          <a:ln cap="flat" cmpd="sng" w="19050">
            <a:solidFill>
              <a:schemeClr val="dk2"/>
            </a:solidFill>
            <a:prstDash val="solid"/>
            <a:round/>
            <a:headEnd len="sm" w="sm" type="none"/>
            <a:tailEnd len="sm" w="sm" type="none"/>
          </a:ln>
        </p:spPr>
      </p:pic>
      <p:pic>
        <p:nvPicPr>
          <p:cNvPr id="470" name="Google Shape;470;p28"/>
          <p:cNvPicPr preferRelativeResize="0"/>
          <p:nvPr/>
        </p:nvPicPr>
        <p:blipFill>
          <a:blip r:embed="rId5">
            <a:alphaModFix/>
          </a:blip>
          <a:stretch>
            <a:fillRect/>
          </a:stretch>
        </p:blipFill>
        <p:spPr>
          <a:xfrm>
            <a:off x="6363849" y="151449"/>
            <a:ext cx="2572250" cy="96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6E1"/>
        </a:solidFill>
      </p:bgPr>
    </p:bg>
    <p:spTree>
      <p:nvGrpSpPr>
        <p:cNvPr id="474" name="Shape 474"/>
        <p:cNvGrpSpPr/>
        <p:nvPr/>
      </p:nvGrpSpPr>
      <p:grpSpPr>
        <a:xfrm>
          <a:off x="0" y="0"/>
          <a:ext cx="0" cy="0"/>
          <a:chOff x="0" y="0"/>
          <a:chExt cx="0" cy="0"/>
        </a:xfrm>
      </p:grpSpPr>
      <p:sp>
        <p:nvSpPr>
          <p:cNvPr id="475" name="Google Shape;475;p29"/>
          <p:cNvSpPr txBox="1"/>
          <p:nvPr>
            <p:ph type="ctrTitle"/>
          </p:nvPr>
        </p:nvSpPr>
        <p:spPr>
          <a:xfrm flipH="1">
            <a:off x="770700" y="468450"/>
            <a:ext cx="809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DETECTION</a:t>
            </a:r>
            <a:endParaRPr/>
          </a:p>
        </p:txBody>
      </p:sp>
      <p:sp>
        <p:nvSpPr>
          <p:cNvPr id="476" name="Google Shape;476;p29"/>
          <p:cNvSpPr txBox="1"/>
          <p:nvPr/>
        </p:nvSpPr>
        <p:spPr>
          <a:xfrm>
            <a:off x="352225" y="1215025"/>
            <a:ext cx="2836800" cy="572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Obtain the current frame from the duckiebot</a:t>
            </a:r>
            <a:endParaRPr/>
          </a:p>
        </p:txBody>
      </p:sp>
      <p:sp>
        <p:nvSpPr>
          <p:cNvPr id="477" name="Google Shape;477;p29"/>
          <p:cNvSpPr txBox="1"/>
          <p:nvPr/>
        </p:nvSpPr>
        <p:spPr>
          <a:xfrm>
            <a:off x="352225" y="1970225"/>
            <a:ext cx="2836800" cy="572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Obtain any red features from the image</a:t>
            </a:r>
            <a:endParaRPr/>
          </a:p>
        </p:txBody>
      </p:sp>
      <p:sp>
        <p:nvSpPr>
          <p:cNvPr id="478" name="Google Shape;478;p29"/>
          <p:cNvSpPr txBox="1"/>
          <p:nvPr/>
        </p:nvSpPr>
        <p:spPr>
          <a:xfrm>
            <a:off x="352225" y="2711025"/>
            <a:ext cx="2836800" cy="572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Filter out any objects that don’t meet a criteria</a:t>
            </a:r>
            <a:endParaRPr/>
          </a:p>
        </p:txBody>
      </p:sp>
      <p:sp>
        <p:nvSpPr>
          <p:cNvPr id="479" name="Google Shape;479;p29"/>
          <p:cNvSpPr txBox="1"/>
          <p:nvPr/>
        </p:nvSpPr>
        <p:spPr>
          <a:xfrm>
            <a:off x="352225" y="3459025"/>
            <a:ext cx="2836800" cy="797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From the remaining objects, detect the largest object seen in our path</a:t>
            </a:r>
            <a:endParaRPr/>
          </a:p>
        </p:txBody>
      </p:sp>
      <p:sp>
        <p:nvSpPr>
          <p:cNvPr id="480" name="Google Shape;480;p29"/>
          <p:cNvSpPr txBox="1"/>
          <p:nvPr/>
        </p:nvSpPr>
        <p:spPr>
          <a:xfrm>
            <a:off x="4477400" y="2133350"/>
            <a:ext cx="2736900" cy="637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Based on calculated pixel width, calculate real world distance</a:t>
            </a:r>
            <a:endParaRPr/>
          </a:p>
        </p:txBody>
      </p:sp>
      <p:cxnSp>
        <p:nvCxnSpPr>
          <p:cNvPr id="481" name="Google Shape;481;p29"/>
          <p:cNvCxnSpPr>
            <a:stCxn id="476" idx="2"/>
            <a:endCxn id="477" idx="0"/>
          </p:cNvCxnSpPr>
          <p:nvPr/>
        </p:nvCxnSpPr>
        <p:spPr>
          <a:xfrm>
            <a:off x="1770625" y="1787725"/>
            <a:ext cx="0" cy="182400"/>
          </a:xfrm>
          <a:prstGeom prst="straightConnector1">
            <a:avLst/>
          </a:prstGeom>
          <a:noFill/>
          <a:ln cap="flat" cmpd="sng" w="19050">
            <a:solidFill>
              <a:schemeClr val="accent4"/>
            </a:solidFill>
            <a:prstDash val="solid"/>
            <a:round/>
            <a:headEnd len="med" w="med" type="none"/>
            <a:tailEnd len="med" w="med" type="triangle"/>
          </a:ln>
        </p:spPr>
      </p:cxnSp>
      <p:cxnSp>
        <p:nvCxnSpPr>
          <p:cNvPr id="482" name="Google Shape;482;p29"/>
          <p:cNvCxnSpPr>
            <a:stCxn id="477" idx="2"/>
            <a:endCxn id="478" idx="0"/>
          </p:cNvCxnSpPr>
          <p:nvPr/>
        </p:nvCxnSpPr>
        <p:spPr>
          <a:xfrm>
            <a:off x="1770625" y="2542925"/>
            <a:ext cx="0" cy="168000"/>
          </a:xfrm>
          <a:prstGeom prst="straightConnector1">
            <a:avLst/>
          </a:prstGeom>
          <a:noFill/>
          <a:ln cap="flat" cmpd="sng" w="19050">
            <a:solidFill>
              <a:schemeClr val="accent4"/>
            </a:solidFill>
            <a:prstDash val="solid"/>
            <a:round/>
            <a:headEnd len="med" w="med" type="none"/>
            <a:tailEnd len="med" w="med" type="triangle"/>
          </a:ln>
        </p:spPr>
      </p:cxnSp>
      <p:sp>
        <p:nvSpPr>
          <p:cNvPr id="483" name="Google Shape;483;p29"/>
          <p:cNvSpPr txBox="1"/>
          <p:nvPr/>
        </p:nvSpPr>
        <p:spPr>
          <a:xfrm>
            <a:off x="6741425" y="3031000"/>
            <a:ext cx="2174400" cy="9399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If the distance calculated is greater than 20 mm, continue with lane following</a:t>
            </a:r>
            <a:endParaRPr/>
          </a:p>
        </p:txBody>
      </p:sp>
      <p:cxnSp>
        <p:nvCxnSpPr>
          <p:cNvPr id="484" name="Google Shape;484;p29"/>
          <p:cNvCxnSpPr>
            <a:stCxn id="485" idx="3"/>
            <a:endCxn id="480" idx="1"/>
          </p:cNvCxnSpPr>
          <p:nvPr/>
        </p:nvCxnSpPr>
        <p:spPr>
          <a:xfrm flipH="1" rot="10800000">
            <a:off x="3189025" y="2452175"/>
            <a:ext cx="1288500" cy="2266200"/>
          </a:xfrm>
          <a:prstGeom prst="bentConnector3">
            <a:avLst>
              <a:gd fmla="val 49995" name="adj1"/>
            </a:avLst>
          </a:prstGeom>
          <a:noFill/>
          <a:ln cap="flat" cmpd="sng" w="19050">
            <a:solidFill>
              <a:schemeClr val="accent4"/>
            </a:solidFill>
            <a:prstDash val="solid"/>
            <a:round/>
            <a:headEnd len="med" w="med" type="none"/>
            <a:tailEnd len="med" w="med" type="triangle"/>
          </a:ln>
        </p:spPr>
      </p:cxnSp>
      <p:cxnSp>
        <p:nvCxnSpPr>
          <p:cNvPr id="486" name="Google Shape;486;p29"/>
          <p:cNvCxnSpPr>
            <a:stCxn id="478" idx="2"/>
            <a:endCxn id="479" idx="0"/>
          </p:cNvCxnSpPr>
          <p:nvPr/>
        </p:nvCxnSpPr>
        <p:spPr>
          <a:xfrm>
            <a:off x="1770625" y="3283725"/>
            <a:ext cx="0" cy="175200"/>
          </a:xfrm>
          <a:prstGeom prst="straightConnector1">
            <a:avLst/>
          </a:prstGeom>
          <a:noFill/>
          <a:ln cap="flat" cmpd="sng" w="19050">
            <a:solidFill>
              <a:schemeClr val="accent4"/>
            </a:solidFill>
            <a:prstDash val="solid"/>
            <a:round/>
            <a:headEnd len="med" w="med" type="none"/>
            <a:tailEnd len="med" w="med" type="triangle"/>
          </a:ln>
        </p:spPr>
      </p:cxnSp>
      <p:sp>
        <p:nvSpPr>
          <p:cNvPr id="487" name="Google Shape;487;p29"/>
          <p:cNvSpPr txBox="1"/>
          <p:nvPr/>
        </p:nvSpPr>
        <p:spPr>
          <a:xfrm>
            <a:off x="4090725" y="3581300"/>
            <a:ext cx="2119200" cy="9399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If distance calculated is less than 20 mm stop the robot</a:t>
            </a:r>
            <a:endParaRPr/>
          </a:p>
        </p:txBody>
      </p:sp>
      <p:cxnSp>
        <p:nvCxnSpPr>
          <p:cNvPr id="488" name="Google Shape;488;p29"/>
          <p:cNvCxnSpPr>
            <a:stCxn id="480" idx="2"/>
            <a:endCxn id="487" idx="0"/>
          </p:cNvCxnSpPr>
          <p:nvPr/>
        </p:nvCxnSpPr>
        <p:spPr>
          <a:xfrm rot="5400000">
            <a:off x="5093000" y="2828600"/>
            <a:ext cx="810300" cy="695400"/>
          </a:xfrm>
          <a:prstGeom prst="bentConnector3">
            <a:avLst>
              <a:gd fmla="val 49991" name="adj1"/>
            </a:avLst>
          </a:prstGeom>
          <a:noFill/>
          <a:ln cap="flat" cmpd="sng" w="19050">
            <a:solidFill>
              <a:schemeClr val="accent4"/>
            </a:solidFill>
            <a:prstDash val="solid"/>
            <a:round/>
            <a:headEnd len="med" w="med" type="none"/>
            <a:tailEnd len="med" w="med" type="stealth"/>
          </a:ln>
        </p:spPr>
      </p:cxnSp>
      <p:cxnSp>
        <p:nvCxnSpPr>
          <p:cNvPr id="489" name="Google Shape;489;p29"/>
          <p:cNvCxnSpPr>
            <a:stCxn id="480" idx="2"/>
            <a:endCxn id="483" idx="0"/>
          </p:cNvCxnSpPr>
          <p:nvPr/>
        </p:nvCxnSpPr>
        <p:spPr>
          <a:xfrm flipH="1" rot="-5400000">
            <a:off x="6707300" y="1909700"/>
            <a:ext cx="259800" cy="1982700"/>
          </a:xfrm>
          <a:prstGeom prst="bentConnector3">
            <a:avLst>
              <a:gd fmla="val 50010" name="adj1"/>
            </a:avLst>
          </a:prstGeom>
          <a:noFill/>
          <a:ln cap="flat" cmpd="sng" w="19050">
            <a:solidFill>
              <a:schemeClr val="accent4"/>
            </a:solidFill>
            <a:prstDash val="solid"/>
            <a:round/>
            <a:headEnd len="med" w="med" type="none"/>
            <a:tailEnd len="med" w="med" type="stealth"/>
          </a:ln>
        </p:spPr>
      </p:cxnSp>
      <p:sp>
        <p:nvSpPr>
          <p:cNvPr id="485" name="Google Shape;485;p29"/>
          <p:cNvSpPr txBox="1"/>
          <p:nvPr/>
        </p:nvSpPr>
        <p:spPr>
          <a:xfrm>
            <a:off x="352225" y="4432025"/>
            <a:ext cx="2836800" cy="5727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Calculate the width in pixels of the object</a:t>
            </a:r>
            <a:endParaRPr/>
          </a:p>
        </p:txBody>
      </p:sp>
      <p:cxnSp>
        <p:nvCxnSpPr>
          <p:cNvPr id="490" name="Google Shape;490;p29"/>
          <p:cNvCxnSpPr>
            <a:endCxn id="485" idx="0"/>
          </p:cNvCxnSpPr>
          <p:nvPr/>
        </p:nvCxnSpPr>
        <p:spPr>
          <a:xfrm>
            <a:off x="1770625" y="4256825"/>
            <a:ext cx="0" cy="175200"/>
          </a:xfrm>
          <a:prstGeom prst="straightConnector1">
            <a:avLst/>
          </a:prstGeom>
          <a:noFill/>
          <a:ln cap="flat" cmpd="sng" w="19050">
            <a:solidFill>
              <a:schemeClr val="accent4"/>
            </a:solidFill>
            <a:prstDash val="solid"/>
            <a:round/>
            <a:headEnd len="med" w="med" type="none"/>
            <a:tailEnd len="med" w="med" type="triangle"/>
          </a:ln>
        </p:spPr>
      </p:cxnSp>
      <p:sp>
        <p:nvSpPr>
          <p:cNvPr id="491" name="Google Shape;491;p29"/>
          <p:cNvSpPr txBox="1"/>
          <p:nvPr/>
        </p:nvSpPr>
        <p:spPr>
          <a:xfrm>
            <a:off x="3720513" y="1257500"/>
            <a:ext cx="2489400" cy="6378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If no objects found, continue with lane following</a:t>
            </a:r>
            <a:endParaRPr/>
          </a:p>
        </p:txBody>
      </p:sp>
      <p:cxnSp>
        <p:nvCxnSpPr>
          <p:cNvPr id="492" name="Google Shape;492;p29"/>
          <p:cNvCxnSpPr>
            <a:stCxn id="477" idx="3"/>
            <a:endCxn id="491" idx="1"/>
          </p:cNvCxnSpPr>
          <p:nvPr/>
        </p:nvCxnSpPr>
        <p:spPr>
          <a:xfrm flipH="1" rot="10800000">
            <a:off x="3189025" y="1576475"/>
            <a:ext cx="531600" cy="680100"/>
          </a:xfrm>
          <a:prstGeom prst="straightConnector1">
            <a:avLst/>
          </a:prstGeom>
          <a:noFill/>
          <a:ln cap="flat" cmpd="sng" w="19050">
            <a:solidFill>
              <a:schemeClr val="accent4"/>
            </a:solidFill>
            <a:prstDash val="solid"/>
            <a:round/>
            <a:headEnd len="med" w="med" type="none"/>
            <a:tailEnd len="med" w="med" type="triangle"/>
          </a:ln>
        </p:spPr>
      </p:cxnSp>
      <p:pic>
        <p:nvPicPr>
          <p:cNvPr id="493" name="Google Shape;493;p29"/>
          <p:cNvPicPr preferRelativeResize="0"/>
          <p:nvPr/>
        </p:nvPicPr>
        <p:blipFill>
          <a:blip r:embed="rId3">
            <a:alphaModFix/>
          </a:blip>
          <a:stretch>
            <a:fillRect/>
          </a:stretch>
        </p:blipFill>
        <p:spPr>
          <a:xfrm>
            <a:off x="6741425" y="349750"/>
            <a:ext cx="1947900" cy="1519371"/>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y Creative CV by slidesgo">
  <a:themeElements>
    <a:clrScheme name="Simple Light">
      <a:dk1>
        <a:srgbClr val="E9E6E1"/>
      </a:dk1>
      <a:lt1>
        <a:srgbClr val="434343"/>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